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8" r:id="rId5"/>
  </p:sldMasterIdLst>
  <p:notesMasterIdLst>
    <p:notesMasterId r:id="rId27"/>
  </p:notesMasterIdLst>
  <p:handoutMasterIdLst>
    <p:handoutMasterId r:id="rId28"/>
  </p:handoutMasterIdLst>
  <p:sldIdLst>
    <p:sldId id="7161" r:id="rId6"/>
    <p:sldId id="266" r:id="rId7"/>
    <p:sldId id="7171" r:id="rId8"/>
    <p:sldId id="7163" r:id="rId9"/>
    <p:sldId id="344" r:id="rId10"/>
    <p:sldId id="7172" r:id="rId11"/>
    <p:sldId id="7165" r:id="rId12"/>
    <p:sldId id="7164" r:id="rId13"/>
    <p:sldId id="7167" r:id="rId14"/>
    <p:sldId id="7168" r:id="rId15"/>
    <p:sldId id="357" r:id="rId16"/>
    <p:sldId id="339" r:id="rId17"/>
    <p:sldId id="781" r:id="rId18"/>
    <p:sldId id="783" r:id="rId19"/>
    <p:sldId id="7155" r:id="rId20"/>
    <p:sldId id="7150" r:id="rId21"/>
    <p:sldId id="7169" r:id="rId22"/>
    <p:sldId id="788" r:id="rId23"/>
    <p:sldId id="7170" r:id="rId24"/>
    <p:sldId id="4153" r:id="rId25"/>
    <p:sldId id="302" r:id="rId26"/>
  </p:sldIdLst>
  <p:sldSz cx="12192000" cy="6858000"/>
  <p:notesSz cx="9296400" cy="70104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C1FE85D5-567C-46A2-A5AF-31F5F095A02F}">
          <p14:sldIdLst>
            <p14:sldId id="7161"/>
            <p14:sldId id="266"/>
            <p14:sldId id="7171"/>
            <p14:sldId id="7163"/>
            <p14:sldId id="344"/>
            <p14:sldId id="7172"/>
            <p14:sldId id="7165"/>
            <p14:sldId id="7164"/>
            <p14:sldId id="7167"/>
            <p14:sldId id="7168"/>
            <p14:sldId id="357"/>
            <p14:sldId id="339"/>
            <p14:sldId id="781"/>
            <p14:sldId id="783"/>
            <p14:sldId id="7155"/>
            <p14:sldId id="7150"/>
            <p14:sldId id="7169"/>
            <p14:sldId id="788"/>
            <p14:sldId id="7170"/>
            <p14:sldId id="4153"/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1EA"/>
    <a:srgbClr val="DD4429"/>
    <a:srgbClr val="F7ABDC"/>
    <a:srgbClr val="F59F16"/>
    <a:srgbClr val="306849"/>
    <a:srgbClr val="FF9999"/>
    <a:srgbClr val="FDECD0"/>
    <a:srgbClr val="A6C710"/>
    <a:srgbClr val="6DAD87"/>
    <a:srgbClr val="1759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Estilo Médio 4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Estilo Médio 3 - 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3271" autoAdjust="0"/>
  </p:normalViewPr>
  <p:slideViewPr>
    <p:cSldViewPr snapToGrid="0">
      <p:cViewPr varScale="1">
        <p:scale>
          <a:sx n="63" d="100"/>
          <a:sy n="63" d="100"/>
        </p:scale>
        <p:origin x="714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405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D645F0-6479-4EA2-B92A-AC3938BCFEDA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17ED136A-1BC4-437A-86E5-81269513CEED}">
      <dgm:prSet phldrT="[Texto]"/>
      <dgm:spPr/>
      <dgm:t>
        <a:bodyPr/>
        <a:lstStyle/>
        <a:p>
          <a:r>
            <a:rPr lang="pt-BR" dirty="0"/>
            <a:t>Enfermeiro Líder</a:t>
          </a:r>
        </a:p>
      </dgm:t>
    </dgm:pt>
    <dgm:pt modelId="{F40AD4E1-6E44-4E03-BD46-899656AD8E96}" type="parTrans" cxnId="{B6F81E5E-F502-453F-AAB1-9EF12859C2CA}">
      <dgm:prSet/>
      <dgm:spPr/>
      <dgm:t>
        <a:bodyPr/>
        <a:lstStyle/>
        <a:p>
          <a:endParaRPr lang="pt-BR"/>
        </a:p>
      </dgm:t>
    </dgm:pt>
    <dgm:pt modelId="{AEB8226E-790B-4063-ACA3-8B0A555AADFF}" type="sibTrans" cxnId="{B6F81E5E-F502-453F-AAB1-9EF12859C2CA}">
      <dgm:prSet/>
      <dgm:spPr/>
      <dgm:t>
        <a:bodyPr/>
        <a:lstStyle/>
        <a:p>
          <a:endParaRPr lang="pt-BR"/>
        </a:p>
      </dgm:t>
    </dgm:pt>
    <dgm:pt modelId="{2094CD31-E789-4212-9F85-FBB7268CFA9D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pt-BR" b="1" dirty="0"/>
            <a:t>Preparo</a:t>
          </a:r>
          <a:endParaRPr lang="pt-BR" dirty="0"/>
        </a:p>
      </dgm:t>
    </dgm:pt>
    <dgm:pt modelId="{B96C5A81-DFD7-45DF-B086-9F77FAFCF5C1}" type="parTrans" cxnId="{721255AE-2EDA-484F-87FB-C9E0A5E04D6C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pt-BR"/>
        </a:p>
      </dgm:t>
    </dgm:pt>
    <dgm:pt modelId="{3F06C13B-0D22-4FE1-BF47-5A664F8E9285}" type="sibTrans" cxnId="{721255AE-2EDA-484F-87FB-C9E0A5E04D6C}">
      <dgm:prSet/>
      <dgm:spPr/>
      <dgm:t>
        <a:bodyPr/>
        <a:lstStyle/>
        <a:p>
          <a:endParaRPr lang="pt-BR"/>
        </a:p>
      </dgm:t>
    </dgm:pt>
    <dgm:pt modelId="{3A19C8B0-AA2D-4743-BCD3-884EAEA700F7}">
      <dgm:prSet phldrT="[Texto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pt-BR" b="1" dirty="0"/>
            <a:t>Aprimoramento</a:t>
          </a:r>
        </a:p>
      </dgm:t>
    </dgm:pt>
    <dgm:pt modelId="{3C9F138F-D38C-44D8-8F81-F52FC7BA6523}" type="parTrans" cxnId="{C11B000E-FF49-4E91-929F-F7C60BFEABAD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pt-BR"/>
        </a:p>
      </dgm:t>
    </dgm:pt>
    <dgm:pt modelId="{1C074AE2-B4A8-4D34-B966-B4798ED82AFA}" type="sibTrans" cxnId="{C11B000E-FF49-4E91-929F-F7C60BFEABAD}">
      <dgm:prSet/>
      <dgm:spPr/>
      <dgm:t>
        <a:bodyPr/>
        <a:lstStyle/>
        <a:p>
          <a:endParaRPr lang="pt-BR"/>
        </a:p>
      </dgm:t>
    </dgm:pt>
    <dgm:pt modelId="{F629954C-E1A7-42FB-89CE-D7E6BF73AF80}">
      <dgm:prSet phldrT="[Texto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pt-BR" b="1" dirty="0"/>
            <a:t>Determinação</a:t>
          </a:r>
          <a:endParaRPr lang="pt-BR" dirty="0"/>
        </a:p>
      </dgm:t>
    </dgm:pt>
    <dgm:pt modelId="{149DC1B5-9D4D-47FE-8119-7127CBF92DFD}" type="parTrans" cxnId="{74E00D1D-B7C9-47F2-80F0-B29BC7D01839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pt-BR"/>
        </a:p>
      </dgm:t>
    </dgm:pt>
    <dgm:pt modelId="{6EC4862A-9964-4D18-90CD-92284830954A}" type="sibTrans" cxnId="{74E00D1D-B7C9-47F2-80F0-B29BC7D01839}">
      <dgm:prSet/>
      <dgm:spPr/>
      <dgm:t>
        <a:bodyPr/>
        <a:lstStyle/>
        <a:p>
          <a:endParaRPr lang="pt-BR"/>
        </a:p>
      </dgm:t>
    </dgm:pt>
    <dgm:pt modelId="{D214512A-EEEA-4051-ABE5-330E5A274D04}">
      <dgm:prSet phldrT="[Texto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pt-BR" b="1" dirty="0"/>
            <a:t>Construção</a:t>
          </a:r>
          <a:endParaRPr lang="pt-BR" dirty="0"/>
        </a:p>
      </dgm:t>
    </dgm:pt>
    <dgm:pt modelId="{09E5B903-663A-42EF-86BC-1416DF838C65}" type="parTrans" cxnId="{38FEC72C-C75A-417B-83BF-1B54355F46F8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pt-BR"/>
        </a:p>
      </dgm:t>
    </dgm:pt>
    <dgm:pt modelId="{45EA7F5E-B675-4DFE-AA81-DC86E00949FE}" type="sibTrans" cxnId="{38FEC72C-C75A-417B-83BF-1B54355F46F8}">
      <dgm:prSet/>
      <dgm:spPr/>
      <dgm:t>
        <a:bodyPr/>
        <a:lstStyle/>
        <a:p>
          <a:endParaRPr lang="pt-BR"/>
        </a:p>
      </dgm:t>
    </dgm:pt>
    <dgm:pt modelId="{F8BF24E9-6CAB-4016-8C24-9E6E8B9958BA}">
      <dgm:prSet phldrT="[Texto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pt-BR" b="1" dirty="0"/>
            <a:t>Criatividade</a:t>
          </a:r>
          <a:endParaRPr lang="pt-BR" dirty="0"/>
        </a:p>
      </dgm:t>
    </dgm:pt>
    <dgm:pt modelId="{903CB9EB-2AB7-4D49-B7E4-730D4645B9A1}" type="parTrans" cxnId="{66F83DFD-A1EA-47C8-8400-691154F6D375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pt-BR"/>
        </a:p>
      </dgm:t>
    </dgm:pt>
    <dgm:pt modelId="{7587E516-F135-4A4C-BC83-85DB6903DA60}" type="sibTrans" cxnId="{66F83DFD-A1EA-47C8-8400-691154F6D375}">
      <dgm:prSet/>
      <dgm:spPr/>
      <dgm:t>
        <a:bodyPr/>
        <a:lstStyle/>
        <a:p>
          <a:endParaRPr lang="pt-BR"/>
        </a:p>
      </dgm:t>
    </dgm:pt>
    <dgm:pt modelId="{EED257CB-4927-4921-AA6A-AAE64CE75EC6}" type="pres">
      <dgm:prSet presAssocID="{CED645F0-6479-4EA2-B92A-AC3938BCFEDA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330289-08C5-4FE1-9BDD-522620B00153}" type="pres">
      <dgm:prSet presAssocID="{17ED136A-1BC4-437A-86E5-81269513CEED}" presName="centerShape" presStyleLbl="node0" presStyleIdx="0" presStyleCnt="1"/>
      <dgm:spPr/>
    </dgm:pt>
    <dgm:pt modelId="{164528E7-9317-4C50-A29A-FA4CC346610F}" type="pres">
      <dgm:prSet presAssocID="{B96C5A81-DFD7-45DF-B086-9F77FAFCF5C1}" presName="parTrans" presStyleLbl="bgSibTrans2D1" presStyleIdx="0" presStyleCnt="5" custAng="86573" custLinFactNeighborX="-895" custLinFactNeighborY="16552"/>
      <dgm:spPr/>
    </dgm:pt>
    <dgm:pt modelId="{6D0D3BC4-525E-4747-8A97-0CC5E10CD712}" type="pres">
      <dgm:prSet presAssocID="{2094CD31-E789-4212-9F85-FBB7268CFA9D}" presName="node" presStyleLbl="node1" presStyleIdx="0" presStyleCnt="5" custRadScaleRad="128993" custRadScaleInc="-4008">
        <dgm:presLayoutVars>
          <dgm:bulletEnabled val="1"/>
        </dgm:presLayoutVars>
      </dgm:prSet>
      <dgm:spPr/>
    </dgm:pt>
    <dgm:pt modelId="{0E9CC093-7CDB-4CFE-A83E-A857FC716AE3}" type="pres">
      <dgm:prSet presAssocID="{09E5B903-663A-42EF-86BC-1416DF838C65}" presName="parTrans" presStyleLbl="bgSibTrans2D1" presStyleIdx="1" presStyleCnt="5"/>
      <dgm:spPr/>
    </dgm:pt>
    <dgm:pt modelId="{C219A3CE-9666-4EBB-A974-F06578D744A4}" type="pres">
      <dgm:prSet presAssocID="{D214512A-EEEA-4051-ABE5-330E5A274D04}" presName="node" presStyleLbl="node1" presStyleIdx="1" presStyleCnt="5" custRadScaleRad="155995" custRadScaleInc="-31194">
        <dgm:presLayoutVars>
          <dgm:bulletEnabled val="1"/>
        </dgm:presLayoutVars>
      </dgm:prSet>
      <dgm:spPr/>
    </dgm:pt>
    <dgm:pt modelId="{A16A0717-26D1-408B-ADCB-7741F4AFF376}" type="pres">
      <dgm:prSet presAssocID="{3C9F138F-D38C-44D8-8F81-F52FC7BA6523}" presName="parTrans" presStyleLbl="bgSibTrans2D1" presStyleIdx="2" presStyleCnt="5"/>
      <dgm:spPr/>
    </dgm:pt>
    <dgm:pt modelId="{5624F17A-6E46-42DC-8A22-7EAC7E1B5E20}" type="pres">
      <dgm:prSet presAssocID="{3A19C8B0-AA2D-4743-BCD3-884EAEA700F7}" presName="node" presStyleLbl="node1" presStyleIdx="2" presStyleCnt="5" custRadScaleRad="97189">
        <dgm:presLayoutVars>
          <dgm:bulletEnabled val="1"/>
        </dgm:presLayoutVars>
      </dgm:prSet>
      <dgm:spPr/>
    </dgm:pt>
    <dgm:pt modelId="{40C7743F-1802-4579-A39B-7C923407186D}" type="pres">
      <dgm:prSet presAssocID="{903CB9EB-2AB7-4D49-B7E4-730D4645B9A1}" presName="parTrans" presStyleLbl="bgSibTrans2D1" presStyleIdx="3" presStyleCnt="5"/>
      <dgm:spPr/>
    </dgm:pt>
    <dgm:pt modelId="{62F979AA-3B66-46DE-80A1-EBACAB5825A8}" type="pres">
      <dgm:prSet presAssocID="{F8BF24E9-6CAB-4016-8C24-9E6E8B9958BA}" presName="node" presStyleLbl="node1" presStyleIdx="3" presStyleCnt="5" custRadScaleRad="147971" custRadScaleInc="29492">
        <dgm:presLayoutVars>
          <dgm:bulletEnabled val="1"/>
        </dgm:presLayoutVars>
      </dgm:prSet>
      <dgm:spPr/>
    </dgm:pt>
    <dgm:pt modelId="{A33C7222-1E9C-4E78-A43C-2ED2572BC3F7}" type="pres">
      <dgm:prSet presAssocID="{149DC1B5-9D4D-47FE-8119-7127CBF92DFD}" presName="parTrans" presStyleLbl="bgSibTrans2D1" presStyleIdx="4" presStyleCnt="5"/>
      <dgm:spPr/>
    </dgm:pt>
    <dgm:pt modelId="{6DCE44EE-A1B8-483D-AB1B-6F06216BC28B}" type="pres">
      <dgm:prSet presAssocID="{F629954C-E1A7-42FB-89CE-D7E6BF73AF80}" presName="node" presStyleLbl="node1" presStyleIdx="4" presStyleCnt="5" custRadScaleRad="126710" custRadScaleInc="8168">
        <dgm:presLayoutVars>
          <dgm:bulletEnabled val="1"/>
        </dgm:presLayoutVars>
      </dgm:prSet>
      <dgm:spPr/>
    </dgm:pt>
  </dgm:ptLst>
  <dgm:cxnLst>
    <dgm:cxn modelId="{C11B000E-FF49-4E91-929F-F7C60BFEABAD}" srcId="{17ED136A-1BC4-437A-86E5-81269513CEED}" destId="{3A19C8B0-AA2D-4743-BCD3-884EAEA700F7}" srcOrd="2" destOrd="0" parTransId="{3C9F138F-D38C-44D8-8F81-F52FC7BA6523}" sibTransId="{1C074AE2-B4A8-4D34-B966-B4798ED82AFA}"/>
    <dgm:cxn modelId="{E4BE3311-04F8-49CF-9694-336EBDDB33FA}" type="presOf" srcId="{F8BF24E9-6CAB-4016-8C24-9E6E8B9958BA}" destId="{62F979AA-3B66-46DE-80A1-EBACAB5825A8}" srcOrd="0" destOrd="0" presId="urn:microsoft.com/office/officeart/2005/8/layout/radial4"/>
    <dgm:cxn modelId="{74E00D1D-B7C9-47F2-80F0-B29BC7D01839}" srcId="{17ED136A-1BC4-437A-86E5-81269513CEED}" destId="{F629954C-E1A7-42FB-89CE-D7E6BF73AF80}" srcOrd="4" destOrd="0" parTransId="{149DC1B5-9D4D-47FE-8119-7127CBF92DFD}" sibTransId="{6EC4862A-9964-4D18-90CD-92284830954A}"/>
    <dgm:cxn modelId="{EED15B29-46D3-454E-BB82-0830C42A2A80}" type="presOf" srcId="{3A19C8B0-AA2D-4743-BCD3-884EAEA700F7}" destId="{5624F17A-6E46-42DC-8A22-7EAC7E1B5E20}" srcOrd="0" destOrd="0" presId="urn:microsoft.com/office/officeart/2005/8/layout/radial4"/>
    <dgm:cxn modelId="{CDA90D2A-7F8C-47A1-B868-CF7AA9452736}" type="presOf" srcId="{149DC1B5-9D4D-47FE-8119-7127CBF92DFD}" destId="{A33C7222-1E9C-4E78-A43C-2ED2572BC3F7}" srcOrd="0" destOrd="0" presId="urn:microsoft.com/office/officeart/2005/8/layout/radial4"/>
    <dgm:cxn modelId="{38FEC72C-C75A-417B-83BF-1B54355F46F8}" srcId="{17ED136A-1BC4-437A-86E5-81269513CEED}" destId="{D214512A-EEEA-4051-ABE5-330E5A274D04}" srcOrd="1" destOrd="0" parTransId="{09E5B903-663A-42EF-86BC-1416DF838C65}" sibTransId="{45EA7F5E-B675-4DFE-AA81-DC86E00949FE}"/>
    <dgm:cxn modelId="{F0411F30-1AA8-4E64-8366-8EC9061A7BDB}" type="presOf" srcId="{D214512A-EEEA-4051-ABE5-330E5A274D04}" destId="{C219A3CE-9666-4EBB-A974-F06578D744A4}" srcOrd="0" destOrd="0" presId="urn:microsoft.com/office/officeart/2005/8/layout/radial4"/>
    <dgm:cxn modelId="{47B9BF3B-3C05-4D80-87C6-58F3B0B9333A}" type="presOf" srcId="{2094CD31-E789-4212-9F85-FBB7268CFA9D}" destId="{6D0D3BC4-525E-4747-8A97-0CC5E10CD712}" srcOrd="0" destOrd="0" presId="urn:microsoft.com/office/officeart/2005/8/layout/radial4"/>
    <dgm:cxn modelId="{B6F81E5E-F502-453F-AAB1-9EF12859C2CA}" srcId="{CED645F0-6479-4EA2-B92A-AC3938BCFEDA}" destId="{17ED136A-1BC4-437A-86E5-81269513CEED}" srcOrd="0" destOrd="0" parTransId="{F40AD4E1-6E44-4E03-BD46-899656AD8E96}" sibTransId="{AEB8226E-790B-4063-ACA3-8B0A555AADFF}"/>
    <dgm:cxn modelId="{C223C57B-BBB3-46F1-AED6-DCDC00291445}" type="presOf" srcId="{CED645F0-6479-4EA2-B92A-AC3938BCFEDA}" destId="{EED257CB-4927-4921-AA6A-AAE64CE75EC6}" srcOrd="0" destOrd="0" presId="urn:microsoft.com/office/officeart/2005/8/layout/radial4"/>
    <dgm:cxn modelId="{03364180-0D00-46DF-BEFE-EE24CAE58B14}" type="presOf" srcId="{903CB9EB-2AB7-4D49-B7E4-730D4645B9A1}" destId="{40C7743F-1802-4579-A39B-7C923407186D}" srcOrd="0" destOrd="0" presId="urn:microsoft.com/office/officeart/2005/8/layout/radial4"/>
    <dgm:cxn modelId="{721255AE-2EDA-484F-87FB-C9E0A5E04D6C}" srcId="{17ED136A-1BC4-437A-86E5-81269513CEED}" destId="{2094CD31-E789-4212-9F85-FBB7268CFA9D}" srcOrd="0" destOrd="0" parTransId="{B96C5A81-DFD7-45DF-B086-9F77FAFCF5C1}" sibTransId="{3F06C13B-0D22-4FE1-BF47-5A664F8E9285}"/>
    <dgm:cxn modelId="{6022DDB8-1126-4BC4-AAB5-6D248D6B7964}" type="presOf" srcId="{F629954C-E1A7-42FB-89CE-D7E6BF73AF80}" destId="{6DCE44EE-A1B8-483D-AB1B-6F06216BC28B}" srcOrd="0" destOrd="0" presId="urn:microsoft.com/office/officeart/2005/8/layout/radial4"/>
    <dgm:cxn modelId="{DE430DBB-2815-404A-A35E-10CE8BAF52D3}" type="presOf" srcId="{09E5B903-663A-42EF-86BC-1416DF838C65}" destId="{0E9CC093-7CDB-4CFE-A83E-A857FC716AE3}" srcOrd="0" destOrd="0" presId="urn:microsoft.com/office/officeart/2005/8/layout/radial4"/>
    <dgm:cxn modelId="{DCBE1CED-9A12-4BFC-B2F2-6057E1605782}" type="presOf" srcId="{3C9F138F-D38C-44D8-8F81-F52FC7BA6523}" destId="{A16A0717-26D1-408B-ADCB-7741F4AFF376}" srcOrd="0" destOrd="0" presId="urn:microsoft.com/office/officeart/2005/8/layout/radial4"/>
    <dgm:cxn modelId="{66F83DFD-A1EA-47C8-8400-691154F6D375}" srcId="{17ED136A-1BC4-437A-86E5-81269513CEED}" destId="{F8BF24E9-6CAB-4016-8C24-9E6E8B9958BA}" srcOrd="3" destOrd="0" parTransId="{903CB9EB-2AB7-4D49-B7E4-730D4645B9A1}" sibTransId="{7587E516-F135-4A4C-BC83-85DB6903DA60}"/>
    <dgm:cxn modelId="{C55A91FD-A16F-4387-817E-2D6B026244AC}" type="presOf" srcId="{B96C5A81-DFD7-45DF-B086-9F77FAFCF5C1}" destId="{164528E7-9317-4C50-A29A-FA4CC346610F}" srcOrd="0" destOrd="0" presId="urn:microsoft.com/office/officeart/2005/8/layout/radial4"/>
    <dgm:cxn modelId="{B0D062FF-A889-4FC3-B5C7-41EEA232721D}" type="presOf" srcId="{17ED136A-1BC4-437A-86E5-81269513CEED}" destId="{F5330289-08C5-4FE1-9BDD-522620B00153}" srcOrd="0" destOrd="0" presId="urn:microsoft.com/office/officeart/2005/8/layout/radial4"/>
    <dgm:cxn modelId="{A5A8E86E-5C15-406C-8858-7D9DB787C4B1}" type="presParOf" srcId="{EED257CB-4927-4921-AA6A-AAE64CE75EC6}" destId="{F5330289-08C5-4FE1-9BDD-522620B00153}" srcOrd="0" destOrd="0" presId="urn:microsoft.com/office/officeart/2005/8/layout/radial4"/>
    <dgm:cxn modelId="{6FB7F3D2-EB7B-44CA-933D-C4F6F3CE9B6C}" type="presParOf" srcId="{EED257CB-4927-4921-AA6A-AAE64CE75EC6}" destId="{164528E7-9317-4C50-A29A-FA4CC346610F}" srcOrd="1" destOrd="0" presId="urn:microsoft.com/office/officeart/2005/8/layout/radial4"/>
    <dgm:cxn modelId="{790B4E51-A1DA-4396-9B59-B8F9E89C3EA2}" type="presParOf" srcId="{EED257CB-4927-4921-AA6A-AAE64CE75EC6}" destId="{6D0D3BC4-525E-4747-8A97-0CC5E10CD712}" srcOrd="2" destOrd="0" presId="urn:microsoft.com/office/officeart/2005/8/layout/radial4"/>
    <dgm:cxn modelId="{21A66823-202A-4F66-881E-B915763F31EB}" type="presParOf" srcId="{EED257CB-4927-4921-AA6A-AAE64CE75EC6}" destId="{0E9CC093-7CDB-4CFE-A83E-A857FC716AE3}" srcOrd="3" destOrd="0" presId="urn:microsoft.com/office/officeart/2005/8/layout/radial4"/>
    <dgm:cxn modelId="{094A5D7B-7B18-4F91-9087-A02F43B769CF}" type="presParOf" srcId="{EED257CB-4927-4921-AA6A-AAE64CE75EC6}" destId="{C219A3CE-9666-4EBB-A974-F06578D744A4}" srcOrd="4" destOrd="0" presId="urn:microsoft.com/office/officeart/2005/8/layout/radial4"/>
    <dgm:cxn modelId="{987378F0-C8AE-44DA-9632-DDBA40809965}" type="presParOf" srcId="{EED257CB-4927-4921-AA6A-AAE64CE75EC6}" destId="{A16A0717-26D1-408B-ADCB-7741F4AFF376}" srcOrd="5" destOrd="0" presId="urn:microsoft.com/office/officeart/2005/8/layout/radial4"/>
    <dgm:cxn modelId="{2FDA54A0-732B-49C3-89C8-EBF9CB6A001A}" type="presParOf" srcId="{EED257CB-4927-4921-AA6A-AAE64CE75EC6}" destId="{5624F17A-6E46-42DC-8A22-7EAC7E1B5E20}" srcOrd="6" destOrd="0" presId="urn:microsoft.com/office/officeart/2005/8/layout/radial4"/>
    <dgm:cxn modelId="{AC8B41A7-EA7E-404C-8CDE-D2EAEA013BF5}" type="presParOf" srcId="{EED257CB-4927-4921-AA6A-AAE64CE75EC6}" destId="{40C7743F-1802-4579-A39B-7C923407186D}" srcOrd="7" destOrd="0" presId="urn:microsoft.com/office/officeart/2005/8/layout/radial4"/>
    <dgm:cxn modelId="{E86AD9D7-DC46-4DD9-BF08-846A97AC8B76}" type="presParOf" srcId="{EED257CB-4927-4921-AA6A-AAE64CE75EC6}" destId="{62F979AA-3B66-46DE-80A1-EBACAB5825A8}" srcOrd="8" destOrd="0" presId="urn:microsoft.com/office/officeart/2005/8/layout/radial4"/>
    <dgm:cxn modelId="{5238E34C-93A2-4245-B682-191EC27FF3E6}" type="presParOf" srcId="{EED257CB-4927-4921-AA6A-AAE64CE75EC6}" destId="{A33C7222-1E9C-4E78-A43C-2ED2572BC3F7}" srcOrd="9" destOrd="0" presId="urn:microsoft.com/office/officeart/2005/8/layout/radial4"/>
    <dgm:cxn modelId="{6079CFC6-4EDA-4AB5-96B3-73FFD3F5B077}" type="presParOf" srcId="{EED257CB-4927-4921-AA6A-AAE64CE75EC6}" destId="{6DCE44EE-A1B8-483D-AB1B-6F06216BC28B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FD5161-86AC-4D09-8A46-D550805829FE}" type="doc">
      <dgm:prSet loTypeId="urn:microsoft.com/office/officeart/2005/8/layout/hProcess9" loCatId="process" qsTypeId="urn:microsoft.com/office/officeart/2005/8/quickstyle/simple1" qsCatId="simple" csTypeId="urn:microsoft.com/office/officeart/2005/8/colors/colorful3" csCatId="colorful" phldr="1"/>
      <dgm:spPr/>
    </dgm:pt>
    <dgm:pt modelId="{A172195E-51CB-464B-BB7C-998FFF81C253}">
      <dgm:prSet phldrT="[Texto]"/>
      <dgm:spPr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spcAft>
              <a:spcPts val="0"/>
            </a:spcAft>
          </a:pPr>
          <a:r>
            <a:rPr lang="pt-BR" b="1" dirty="0">
              <a:solidFill>
                <a:schemeClr val="bg1"/>
              </a:solidFill>
            </a:rPr>
            <a:t>Liderar a </a:t>
          </a:r>
        </a:p>
        <a:p>
          <a:pPr>
            <a:spcAft>
              <a:spcPts val="0"/>
            </a:spcAft>
          </a:pPr>
          <a:r>
            <a:rPr lang="pt-BR" b="1" dirty="0">
              <a:solidFill>
                <a:schemeClr val="bg1"/>
              </a:solidFill>
            </a:rPr>
            <a:t>si mesmo</a:t>
          </a:r>
          <a:endParaRPr lang="pt-BR" dirty="0"/>
        </a:p>
      </dgm:t>
    </dgm:pt>
    <dgm:pt modelId="{77FE3BF4-27FD-44D3-BA6D-CDB0F9B9C9B1}" type="parTrans" cxnId="{35C36C49-0244-4665-A076-1A6F1878DACE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E8603269-B335-4FDC-9620-5CDAE194403A}" type="sibTrans" cxnId="{35C36C49-0244-4665-A076-1A6F1878DACE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217F964A-ED17-4AD5-8527-3E622E21E4D0}">
      <dgm:prSet phldrT="[Texto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/>
          <a:r>
            <a:rPr lang="pt-BR" b="1" i="0" dirty="0">
              <a:effectLst/>
              <a:latin typeface="+mn-lt"/>
              <a:ea typeface="+mn-ea"/>
              <a:cs typeface="+mn-cs"/>
            </a:rPr>
            <a:t>2023 </a:t>
          </a:r>
        </a:p>
        <a:p>
          <a:pPr marL="261938" indent="-261938"/>
          <a:r>
            <a:rPr lang="pt-BR" b="1" i="0" dirty="0">
              <a:effectLst/>
              <a:latin typeface="+mn-lt"/>
              <a:ea typeface="+mn-ea"/>
              <a:cs typeface="+mn-cs"/>
            </a:rPr>
            <a:t>Habilidades relacionais no ambiente profissional</a:t>
          </a:r>
          <a:endParaRPr lang="pt-BR" dirty="0"/>
        </a:p>
      </dgm:t>
    </dgm:pt>
    <dgm:pt modelId="{8C489D4A-7E17-46FE-8152-94688DB2A0B3}" type="parTrans" cxnId="{8CC106FB-366C-41A4-B38D-AA5052FBFE6C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24545FF9-D88F-45BF-91E5-EE18906148B4}" type="sibTrans" cxnId="{8CC106FB-366C-41A4-B38D-AA5052FBFE6C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DC412CE2-8247-4235-B958-7EC434EF05CA}" type="pres">
      <dgm:prSet presAssocID="{02FD5161-86AC-4D09-8A46-D550805829FE}" presName="CompostProcess" presStyleCnt="0">
        <dgm:presLayoutVars>
          <dgm:dir/>
          <dgm:resizeHandles val="exact"/>
        </dgm:presLayoutVars>
      </dgm:prSet>
      <dgm:spPr/>
    </dgm:pt>
    <dgm:pt modelId="{A58DE2A3-F425-4124-A9FB-1F7F3C61F405}" type="pres">
      <dgm:prSet presAssocID="{02FD5161-86AC-4D09-8A46-D550805829FE}" presName="arrow" presStyleLbl="bgShp" presStyleIdx="0" presStyleCn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D8E66DDE-0527-48D7-87C6-7D184AA67521}" type="pres">
      <dgm:prSet presAssocID="{02FD5161-86AC-4D09-8A46-D550805829FE}" presName="linearProcess" presStyleCnt="0"/>
      <dgm:spPr/>
    </dgm:pt>
    <dgm:pt modelId="{1CA79C2B-480F-4B57-BAF8-A40CBA0C0407}" type="pres">
      <dgm:prSet presAssocID="{A172195E-51CB-464B-BB7C-998FFF81C253}" presName="textNode" presStyleLbl="node1" presStyleIdx="0" presStyleCnt="2" custLinFactX="-9573" custLinFactNeighborX="-100000" custLinFactNeighborY="-1552">
        <dgm:presLayoutVars>
          <dgm:bulletEnabled val="1"/>
        </dgm:presLayoutVars>
      </dgm:prSet>
      <dgm:spPr/>
    </dgm:pt>
    <dgm:pt modelId="{2D7459BC-B8EB-4382-BF7E-CF7167108F88}" type="pres">
      <dgm:prSet presAssocID="{E8603269-B335-4FDC-9620-5CDAE194403A}" presName="sibTrans" presStyleCnt="0"/>
      <dgm:spPr/>
    </dgm:pt>
    <dgm:pt modelId="{D312DF78-AC7E-4321-81BD-CDDC7BE74D21}" type="pres">
      <dgm:prSet presAssocID="{217F964A-ED17-4AD5-8527-3E622E21E4D0}" presName="textNode" presStyleLbl="node1" presStyleIdx="1" presStyleCnt="2" custLinFactX="-12173" custLinFactNeighborX="-100000" custLinFactNeighborY="0">
        <dgm:presLayoutVars>
          <dgm:bulletEnabled val="1"/>
        </dgm:presLayoutVars>
      </dgm:prSet>
      <dgm:spPr/>
    </dgm:pt>
  </dgm:ptLst>
  <dgm:cxnLst>
    <dgm:cxn modelId="{77E25A15-6478-4164-8678-14512CABAE14}" type="presOf" srcId="{02FD5161-86AC-4D09-8A46-D550805829FE}" destId="{DC412CE2-8247-4235-B958-7EC434EF05CA}" srcOrd="0" destOrd="0" presId="urn:microsoft.com/office/officeart/2005/8/layout/hProcess9"/>
    <dgm:cxn modelId="{79FAC82D-272B-46AE-B71D-9997E31F4D7C}" type="presOf" srcId="{217F964A-ED17-4AD5-8527-3E622E21E4D0}" destId="{D312DF78-AC7E-4321-81BD-CDDC7BE74D21}" srcOrd="0" destOrd="0" presId="urn:microsoft.com/office/officeart/2005/8/layout/hProcess9"/>
    <dgm:cxn modelId="{35C36C49-0244-4665-A076-1A6F1878DACE}" srcId="{02FD5161-86AC-4D09-8A46-D550805829FE}" destId="{A172195E-51CB-464B-BB7C-998FFF81C253}" srcOrd="0" destOrd="0" parTransId="{77FE3BF4-27FD-44D3-BA6D-CDB0F9B9C9B1}" sibTransId="{E8603269-B335-4FDC-9620-5CDAE194403A}"/>
    <dgm:cxn modelId="{D321928A-085D-4217-8CAA-90FAF55175A8}" type="presOf" srcId="{A172195E-51CB-464B-BB7C-998FFF81C253}" destId="{1CA79C2B-480F-4B57-BAF8-A40CBA0C0407}" srcOrd="0" destOrd="0" presId="urn:microsoft.com/office/officeart/2005/8/layout/hProcess9"/>
    <dgm:cxn modelId="{8CC106FB-366C-41A4-B38D-AA5052FBFE6C}" srcId="{02FD5161-86AC-4D09-8A46-D550805829FE}" destId="{217F964A-ED17-4AD5-8527-3E622E21E4D0}" srcOrd="1" destOrd="0" parTransId="{8C489D4A-7E17-46FE-8152-94688DB2A0B3}" sibTransId="{24545FF9-D88F-45BF-91E5-EE18906148B4}"/>
    <dgm:cxn modelId="{591CF9F5-83F5-4990-984B-B280137A6856}" type="presParOf" srcId="{DC412CE2-8247-4235-B958-7EC434EF05CA}" destId="{A58DE2A3-F425-4124-A9FB-1F7F3C61F405}" srcOrd="0" destOrd="0" presId="urn:microsoft.com/office/officeart/2005/8/layout/hProcess9"/>
    <dgm:cxn modelId="{0D0E2A0C-CA4C-4215-A573-9297635FC8A2}" type="presParOf" srcId="{DC412CE2-8247-4235-B958-7EC434EF05CA}" destId="{D8E66DDE-0527-48D7-87C6-7D184AA67521}" srcOrd="1" destOrd="0" presId="urn:microsoft.com/office/officeart/2005/8/layout/hProcess9"/>
    <dgm:cxn modelId="{12C530A3-2E92-4700-8DC1-FA913A6699C7}" type="presParOf" srcId="{D8E66DDE-0527-48D7-87C6-7D184AA67521}" destId="{1CA79C2B-480F-4B57-BAF8-A40CBA0C0407}" srcOrd="0" destOrd="0" presId="urn:microsoft.com/office/officeart/2005/8/layout/hProcess9"/>
    <dgm:cxn modelId="{5D0BDC93-8C4A-404C-9B18-276682B4F846}" type="presParOf" srcId="{D8E66DDE-0527-48D7-87C6-7D184AA67521}" destId="{2D7459BC-B8EB-4382-BF7E-CF7167108F88}" srcOrd="1" destOrd="0" presId="urn:microsoft.com/office/officeart/2005/8/layout/hProcess9"/>
    <dgm:cxn modelId="{EC49A347-5950-45E4-999A-B1E70183BF07}" type="presParOf" srcId="{D8E66DDE-0527-48D7-87C6-7D184AA67521}" destId="{D312DF78-AC7E-4321-81BD-CDDC7BE74D21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330289-08C5-4FE1-9BDD-522620B00153}">
      <dsp:nvSpPr>
        <dsp:cNvPr id="0" name=""/>
        <dsp:cNvSpPr/>
      </dsp:nvSpPr>
      <dsp:spPr>
        <a:xfrm>
          <a:off x="4682347" y="3217647"/>
          <a:ext cx="2385639" cy="23856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Enfermeiro Líder</a:t>
          </a:r>
        </a:p>
      </dsp:txBody>
      <dsp:txXfrm>
        <a:off x="5031716" y="3567016"/>
        <a:ext cx="1686901" cy="1686901"/>
      </dsp:txXfrm>
    </dsp:sp>
    <dsp:sp modelId="{164528E7-9317-4C50-A29A-FA4CC346610F}">
      <dsp:nvSpPr>
        <dsp:cNvPr id="0" name=""/>
        <dsp:cNvSpPr/>
      </dsp:nvSpPr>
      <dsp:spPr>
        <a:xfrm rot="10800000">
          <a:off x="1329653" y="4257259"/>
          <a:ext cx="3142599" cy="67990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0D3BC4-525E-4747-8A97-0CC5E10CD712}">
      <dsp:nvSpPr>
        <dsp:cNvPr id="0" name=""/>
        <dsp:cNvSpPr/>
      </dsp:nvSpPr>
      <dsp:spPr>
        <a:xfrm>
          <a:off x="225098" y="3617697"/>
          <a:ext cx="2266357" cy="1813085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Preparo</a:t>
          </a:r>
          <a:endParaRPr lang="pt-BR" sz="2400" kern="1200" dirty="0"/>
        </a:p>
      </dsp:txBody>
      <dsp:txXfrm>
        <a:off x="278201" y="3670800"/>
        <a:ext cx="2160151" cy="1706879"/>
      </dsp:txXfrm>
    </dsp:sp>
    <dsp:sp modelId="{0E9CC093-7CDB-4CFE-A83E-A857FC716AE3}">
      <dsp:nvSpPr>
        <dsp:cNvPr id="0" name=""/>
        <dsp:cNvSpPr/>
      </dsp:nvSpPr>
      <dsp:spPr>
        <a:xfrm rot="12826210">
          <a:off x="992447" y="2155043"/>
          <a:ext cx="4036396" cy="67990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19A3CE-9666-4EBB-A974-F06578D744A4}">
      <dsp:nvSpPr>
        <dsp:cNvPr id="0" name=""/>
        <dsp:cNvSpPr/>
      </dsp:nvSpPr>
      <dsp:spPr>
        <a:xfrm>
          <a:off x="199791" y="466613"/>
          <a:ext cx="2266357" cy="1813085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Construção</a:t>
          </a:r>
          <a:endParaRPr lang="pt-BR" sz="2400" kern="1200" dirty="0"/>
        </a:p>
      </dsp:txBody>
      <dsp:txXfrm>
        <a:off x="252894" y="519716"/>
        <a:ext cx="2160151" cy="1706879"/>
      </dsp:txXfrm>
    </dsp:sp>
    <dsp:sp modelId="{A16A0717-26D1-408B-ADCB-7741F4AFF376}">
      <dsp:nvSpPr>
        <dsp:cNvPr id="0" name=""/>
        <dsp:cNvSpPr/>
      </dsp:nvSpPr>
      <dsp:spPr>
        <a:xfrm rot="16200000">
          <a:off x="4830241" y="1711136"/>
          <a:ext cx="2089851" cy="67990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24F17A-6E46-42DC-8A22-7EAC7E1B5E20}">
      <dsp:nvSpPr>
        <dsp:cNvPr id="0" name=""/>
        <dsp:cNvSpPr/>
      </dsp:nvSpPr>
      <dsp:spPr>
        <a:xfrm>
          <a:off x="4741988" y="99621"/>
          <a:ext cx="2266357" cy="1813085"/>
        </a:xfrm>
        <a:prstGeom prst="roundRect">
          <a:avLst>
            <a:gd name="adj" fmla="val 10000"/>
          </a:avLst>
        </a:prstGeom>
        <a:solidFill>
          <a:schemeClr val="tx1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Aprimoramento</a:t>
          </a:r>
        </a:p>
      </dsp:txBody>
      <dsp:txXfrm>
        <a:off x="4795091" y="152724"/>
        <a:ext cx="2160151" cy="1706879"/>
      </dsp:txXfrm>
    </dsp:sp>
    <dsp:sp modelId="{40C7743F-1802-4579-A39B-7C923407186D}">
      <dsp:nvSpPr>
        <dsp:cNvPr id="0" name=""/>
        <dsp:cNvSpPr/>
      </dsp:nvSpPr>
      <dsp:spPr>
        <a:xfrm rot="19537027">
          <a:off x="6711287" y="2208246"/>
          <a:ext cx="3770793" cy="67990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F979AA-3B66-46DE-80A1-EBACAB5825A8}">
      <dsp:nvSpPr>
        <dsp:cNvPr id="0" name=""/>
        <dsp:cNvSpPr/>
      </dsp:nvSpPr>
      <dsp:spPr>
        <a:xfrm>
          <a:off x="9019489" y="576935"/>
          <a:ext cx="2266357" cy="1813085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Criatividade</a:t>
          </a:r>
          <a:endParaRPr lang="pt-BR" sz="2400" kern="1200" dirty="0"/>
        </a:p>
      </dsp:txBody>
      <dsp:txXfrm>
        <a:off x="9072592" y="630038"/>
        <a:ext cx="2160151" cy="1706879"/>
      </dsp:txXfrm>
    </dsp:sp>
    <dsp:sp modelId="{A33C7222-1E9C-4E78-A43C-2ED2572BC3F7}">
      <dsp:nvSpPr>
        <dsp:cNvPr id="0" name=""/>
        <dsp:cNvSpPr/>
      </dsp:nvSpPr>
      <dsp:spPr>
        <a:xfrm rot="176429">
          <a:off x="7242666" y="4219527"/>
          <a:ext cx="3067030" cy="67990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CE44EE-A1B8-483D-AB1B-6F06216BC28B}">
      <dsp:nvSpPr>
        <dsp:cNvPr id="0" name=""/>
        <dsp:cNvSpPr/>
      </dsp:nvSpPr>
      <dsp:spPr>
        <a:xfrm>
          <a:off x="9174498" y="3731605"/>
          <a:ext cx="2266357" cy="1813085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Determinação</a:t>
          </a:r>
          <a:endParaRPr lang="pt-BR" sz="2400" kern="1200" dirty="0"/>
        </a:p>
      </dsp:txBody>
      <dsp:txXfrm>
        <a:off x="9227601" y="3784708"/>
        <a:ext cx="2160151" cy="17068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8DE2A3-F425-4124-A9FB-1F7F3C61F405}">
      <dsp:nvSpPr>
        <dsp:cNvPr id="0" name=""/>
        <dsp:cNvSpPr/>
      </dsp:nvSpPr>
      <dsp:spPr>
        <a:xfrm>
          <a:off x="715123" y="0"/>
          <a:ext cx="8104732" cy="4256945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A79C2B-480F-4B57-BAF8-A40CBA0C0407}">
      <dsp:nvSpPr>
        <dsp:cNvPr id="0" name=""/>
        <dsp:cNvSpPr/>
      </dsp:nvSpPr>
      <dsp:spPr>
        <a:xfrm>
          <a:off x="0" y="1250656"/>
          <a:ext cx="4111959" cy="1702778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BR" sz="2700" b="1" kern="1200" dirty="0">
              <a:solidFill>
                <a:schemeClr val="bg1"/>
              </a:solidFill>
            </a:rPr>
            <a:t>Liderar a 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BR" sz="2700" b="1" kern="1200" dirty="0">
              <a:solidFill>
                <a:schemeClr val="bg1"/>
              </a:solidFill>
            </a:rPr>
            <a:t>si mesmo</a:t>
          </a:r>
          <a:endParaRPr lang="pt-BR" sz="2700" kern="1200" dirty="0"/>
        </a:p>
      </dsp:txBody>
      <dsp:txXfrm>
        <a:off x="83123" y="1333779"/>
        <a:ext cx="3945713" cy="1536532"/>
      </dsp:txXfrm>
    </dsp:sp>
    <dsp:sp modelId="{D312DF78-AC7E-4321-81BD-CDDC7BE74D21}">
      <dsp:nvSpPr>
        <dsp:cNvPr id="0" name=""/>
        <dsp:cNvSpPr/>
      </dsp:nvSpPr>
      <dsp:spPr>
        <a:xfrm>
          <a:off x="4150663" y="1277083"/>
          <a:ext cx="4111959" cy="1702778"/>
        </a:xfrm>
        <a:prstGeom prst="roundRect">
          <a:avLst/>
        </a:prstGeom>
        <a:solidFill>
          <a:schemeClr val="accent3">
            <a:hueOff val="-11080329"/>
            <a:satOff val="74458"/>
            <a:lumOff val="13529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b="1" i="0" kern="1200" dirty="0">
              <a:effectLst/>
              <a:latin typeface="+mn-lt"/>
              <a:ea typeface="+mn-ea"/>
              <a:cs typeface="+mn-cs"/>
            </a:rPr>
            <a:t>2023 </a:t>
          </a:r>
        </a:p>
        <a:p>
          <a:pPr marL="261938" lvl="0" indent="-261938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b="1" i="0" kern="1200" dirty="0">
              <a:effectLst/>
              <a:latin typeface="+mn-lt"/>
              <a:ea typeface="+mn-ea"/>
              <a:cs typeface="+mn-cs"/>
            </a:rPr>
            <a:t>Habilidades relacionais no ambiente profissional</a:t>
          </a:r>
          <a:endParaRPr lang="pt-BR" sz="2700" kern="1200" dirty="0"/>
        </a:p>
      </dsp:txBody>
      <dsp:txXfrm>
        <a:off x="4233786" y="1360206"/>
        <a:ext cx="3945713" cy="15365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A175D49D-ABD6-402C-BA7E-B6DDF6FE7B1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7502" cy="3514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48F4653-068E-40F4-B7CA-EF77D3E3C5E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66733" y="0"/>
            <a:ext cx="4027500" cy="3514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724149-C68A-4E25-96E4-075EE07BA84D}" type="datetimeFigureOut">
              <a:rPr lang="pt-BR" smtClean="0"/>
              <a:t>11/10/2023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AFCA885-6D9D-4A2E-A58E-4A620BE4E8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658930"/>
            <a:ext cx="4027502" cy="3514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2523148-9CF9-4BE7-AD29-CF77CB10CA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66733" y="6658930"/>
            <a:ext cx="4027500" cy="3514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8EF86-FF8B-4BF8-95A4-ED89B3A6A3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18640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7502" cy="3514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266733" y="0"/>
            <a:ext cx="4027500" cy="3514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D9FE8-A02F-4556-8565-18743FF8BDAC}" type="datetimeFigureOut">
              <a:rPr lang="pt-BR" smtClean="0"/>
              <a:t>11/10/2023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544763" y="876300"/>
            <a:ext cx="4206875" cy="23669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29424" y="3373679"/>
            <a:ext cx="7437552" cy="276028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6658930"/>
            <a:ext cx="4027502" cy="3514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266733" y="6658930"/>
            <a:ext cx="4027500" cy="3514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CA0FF-79C0-4032-9214-691B24F805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8407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6CA0FF-79C0-4032-9214-691B24F805B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7850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6CA0FF-79C0-4032-9214-691B24F805BE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2138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E55B121E-D3E8-4BFC-B8CC-C21585FCFC46}"/>
              </a:ext>
            </a:extLst>
          </p:cNvPr>
          <p:cNvGrpSpPr/>
          <p:nvPr userDrawn="1"/>
        </p:nvGrpSpPr>
        <p:grpSpPr>
          <a:xfrm>
            <a:off x="4617008" y="4614353"/>
            <a:ext cx="2389623" cy="1723549"/>
            <a:chOff x="4506477" y="4666718"/>
            <a:chExt cx="2389623" cy="1723549"/>
          </a:xfrm>
        </p:grpSpPr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35F615BA-6788-435E-B629-D6DA825E7AB0}"/>
                </a:ext>
              </a:extLst>
            </p:cNvPr>
            <p:cNvSpPr txBox="1"/>
            <p:nvPr userDrawn="1"/>
          </p:nvSpPr>
          <p:spPr>
            <a:xfrm>
              <a:off x="4506477" y="5220716"/>
              <a:ext cx="2389623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pt-BR" sz="1400" dirty="0">
                  <a:solidFill>
                    <a:schemeClr val="tx1"/>
                  </a:solidFill>
                  <a:latin typeface="+mj-lt"/>
                </a:rPr>
                <a:t>Ser reconhecido como um dos melhores hospitais do país, por excelência em saúde, pelos pacientes, profissionais e empresas.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F178A829-351C-4B8D-BAAD-4AD058451BC8}"/>
                </a:ext>
              </a:extLst>
            </p:cNvPr>
            <p:cNvSpPr txBox="1"/>
            <p:nvPr userDrawn="1"/>
          </p:nvSpPr>
          <p:spPr>
            <a:xfrm>
              <a:off x="4506477" y="4666718"/>
              <a:ext cx="146854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pt-BR" sz="2800" b="1" dirty="0">
                  <a:solidFill>
                    <a:srgbClr val="008B3A"/>
                  </a:solidFill>
                  <a:latin typeface="+mn-lt"/>
                </a:rPr>
                <a:t>Visão</a:t>
              </a:r>
            </a:p>
          </p:txBody>
        </p:sp>
      </p:grpSp>
      <p:pic>
        <p:nvPicPr>
          <p:cNvPr id="11" name="Imagem 10">
            <a:extLst>
              <a:ext uri="{FF2B5EF4-FFF2-40B4-BE49-F238E27FC236}">
                <a16:creationId xmlns:a16="http://schemas.microsoft.com/office/drawing/2014/main" id="{7A3B615B-AC06-46B7-8C95-14FB0E8401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7134" y="719961"/>
            <a:ext cx="5417733" cy="1177488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5942F067-26A2-4879-8321-9A251C161FE5}"/>
              </a:ext>
            </a:extLst>
          </p:cNvPr>
          <p:cNvSpPr/>
          <p:nvPr userDrawn="1"/>
        </p:nvSpPr>
        <p:spPr>
          <a:xfrm>
            <a:off x="0" y="0"/>
            <a:ext cx="12192000" cy="304654"/>
          </a:xfrm>
          <a:prstGeom prst="rect">
            <a:avLst/>
          </a:prstGeom>
          <a:solidFill>
            <a:srgbClr val="1454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3DADACA2-F97E-4B70-A37E-E63DDE09497D}"/>
              </a:ext>
            </a:extLst>
          </p:cNvPr>
          <p:cNvSpPr/>
          <p:nvPr userDrawn="1"/>
        </p:nvSpPr>
        <p:spPr>
          <a:xfrm>
            <a:off x="0" y="304654"/>
            <a:ext cx="12192000" cy="102670"/>
          </a:xfrm>
          <a:prstGeom prst="rect">
            <a:avLst/>
          </a:prstGeom>
          <a:solidFill>
            <a:srgbClr val="009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7527613A-CF86-446A-898C-DBD8EBF07EC5}"/>
              </a:ext>
            </a:extLst>
          </p:cNvPr>
          <p:cNvGrpSpPr/>
          <p:nvPr userDrawn="1"/>
        </p:nvGrpSpPr>
        <p:grpSpPr>
          <a:xfrm>
            <a:off x="649477" y="4614353"/>
            <a:ext cx="2714858" cy="1723549"/>
            <a:chOff x="466493" y="4666718"/>
            <a:chExt cx="2714858" cy="1723549"/>
          </a:xfrm>
        </p:grpSpPr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54CD12F0-54B8-4054-A809-12E96D2EFFDD}"/>
                </a:ext>
              </a:extLst>
            </p:cNvPr>
            <p:cNvSpPr txBox="1"/>
            <p:nvPr userDrawn="1"/>
          </p:nvSpPr>
          <p:spPr>
            <a:xfrm>
              <a:off x="466493" y="5220716"/>
              <a:ext cx="2714858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pt-BR" sz="1400" dirty="0">
                  <a:solidFill>
                    <a:schemeClr val="tx1"/>
                  </a:solidFill>
                  <a:latin typeface="+mj-lt"/>
                </a:rPr>
                <a:t>Prover ao paciente o melhor resultado na área da saúde com qualidade, segurança e tecnologia em um ambiente acolhedor, harmônico e humano.</a:t>
              </a: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7A506231-70FC-4632-8140-0BCAFD12DD2C}"/>
                </a:ext>
              </a:extLst>
            </p:cNvPr>
            <p:cNvSpPr txBox="1"/>
            <p:nvPr userDrawn="1"/>
          </p:nvSpPr>
          <p:spPr>
            <a:xfrm>
              <a:off x="466493" y="4666718"/>
              <a:ext cx="146854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pt-BR" sz="2800" b="1" dirty="0">
                  <a:solidFill>
                    <a:srgbClr val="008B3A"/>
                  </a:solidFill>
                  <a:latin typeface="+mn-lt"/>
                </a:rPr>
                <a:t>Missão</a:t>
              </a:r>
            </a:p>
          </p:txBody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E88E15B2-3F0E-4C20-8FC9-E340F7C39583}"/>
              </a:ext>
            </a:extLst>
          </p:cNvPr>
          <p:cNvGrpSpPr/>
          <p:nvPr userDrawn="1"/>
        </p:nvGrpSpPr>
        <p:grpSpPr>
          <a:xfrm>
            <a:off x="8259304" y="4614353"/>
            <a:ext cx="3333749" cy="1938993"/>
            <a:chOff x="3942595" y="4666718"/>
            <a:chExt cx="3333749" cy="1938993"/>
          </a:xfrm>
        </p:grpSpPr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45A04D9F-74D8-43AF-B9CE-BE878B065EFA}"/>
                </a:ext>
              </a:extLst>
            </p:cNvPr>
            <p:cNvSpPr txBox="1"/>
            <p:nvPr userDrawn="1"/>
          </p:nvSpPr>
          <p:spPr>
            <a:xfrm>
              <a:off x="3942595" y="5220716"/>
              <a:ext cx="3333749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pt-BR" sz="1400" dirty="0">
                  <a:solidFill>
                    <a:schemeClr val="tx1"/>
                  </a:solidFill>
                  <a:latin typeface="+mj-lt"/>
                </a:rPr>
                <a:t>• Hospitalidade “omotenashi”</a:t>
              </a:r>
            </a:p>
            <a:p>
              <a:pPr algn="l"/>
              <a:r>
                <a:rPr lang="pt-BR" sz="1400" dirty="0">
                  <a:solidFill>
                    <a:schemeClr val="tx1"/>
                  </a:solidFill>
                  <a:latin typeface="+mj-lt"/>
                </a:rPr>
                <a:t>• Cuidado com o meio ambiente</a:t>
              </a:r>
            </a:p>
            <a:p>
              <a:pPr algn="l"/>
              <a:r>
                <a:rPr lang="pt-BR" sz="1400" dirty="0">
                  <a:solidFill>
                    <a:schemeClr val="tx1"/>
                  </a:solidFill>
                  <a:latin typeface="+mj-lt"/>
                </a:rPr>
                <a:t>• Atenção ao desperdício “mottainai”</a:t>
              </a:r>
            </a:p>
            <a:p>
              <a:pPr algn="l"/>
              <a:r>
                <a:rPr lang="pt-BR" sz="1400" dirty="0">
                  <a:solidFill>
                    <a:schemeClr val="tx1"/>
                  </a:solidFill>
                  <a:latin typeface="+mj-lt"/>
                </a:rPr>
                <a:t>• Reverência às origens “Nipo-Brasileiro”</a:t>
              </a:r>
            </a:p>
            <a:p>
              <a:pPr algn="l"/>
              <a:r>
                <a:rPr lang="pt-BR" sz="1400" dirty="0">
                  <a:solidFill>
                    <a:schemeClr val="tx1"/>
                  </a:solidFill>
                  <a:latin typeface="+mj-lt"/>
                </a:rPr>
                <a:t>• Reconhecimento ao colaborador</a:t>
              </a:r>
            </a:p>
            <a:p>
              <a:pPr algn="l"/>
              <a:r>
                <a:rPr lang="pt-BR" sz="1400" dirty="0">
                  <a:solidFill>
                    <a:schemeClr val="tx1"/>
                  </a:solidFill>
                  <a:latin typeface="+mj-lt"/>
                </a:rPr>
                <a:t>• Respeito à diversidade</a:t>
              </a:r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DD55AF8C-2753-47F6-921F-6023CAF7E35C}"/>
                </a:ext>
              </a:extLst>
            </p:cNvPr>
            <p:cNvSpPr txBox="1"/>
            <p:nvPr userDrawn="1"/>
          </p:nvSpPr>
          <p:spPr>
            <a:xfrm>
              <a:off x="3942595" y="4666718"/>
              <a:ext cx="146854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800" b="1" dirty="0">
                  <a:solidFill>
                    <a:srgbClr val="008B3A"/>
                  </a:solidFill>
                  <a:latin typeface="+mn-lt"/>
                </a:rPr>
                <a:t>Valores</a:t>
              </a:r>
            </a:p>
          </p:txBody>
        </p:sp>
      </p:grpSp>
      <p:sp>
        <p:nvSpPr>
          <p:cNvPr id="22" name="Subtítulo 2">
            <a:extLst>
              <a:ext uri="{FF2B5EF4-FFF2-40B4-BE49-F238E27FC236}">
                <a16:creationId xmlns:a16="http://schemas.microsoft.com/office/drawing/2014/main" id="{5DECA524-51EB-4F83-9459-9C51E590E5E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92945" y="2795544"/>
            <a:ext cx="10206110" cy="1266911"/>
          </a:xfrm>
        </p:spPr>
        <p:txBody>
          <a:bodyPr>
            <a:noAutofit/>
          </a:bodyPr>
          <a:lstStyle>
            <a:lvl1pPr marL="0" indent="0" algn="ctr">
              <a:buNone/>
              <a:defRPr sz="4000" b="1">
                <a:solidFill>
                  <a:srgbClr val="14543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/>
              <a:t>Título </a:t>
            </a:r>
            <a:r>
              <a:rPr lang="pt-BR" dirty="0" err="1"/>
              <a:t>Calibri</a:t>
            </a:r>
            <a:r>
              <a:rPr lang="pt-BR" dirty="0"/>
              <a:t> (Corpo) 40</a:t>
            </a:r>
          </a:p>
        </p:txBody>
      </p:sp>
    </p:spTree>
    <p:extLst>
      <p:ext uri="{BB962C8B-B14F-4D97-AF65-F5344CB8AC3E}">
        <p14:creationId xmlns:p14="http://schemas.microsoft.com/office/powerpoint/2010/main" val="30763710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0CCA431-F842-44A9-96BB-9381AE5BA93A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Clr>
                <a:srgbClr val="A6C710"/>
              </a:buClr>
              <a:defRPr sz="2500">
                <a:latin typeface="+mj-lt"/>
              </a:defRPr>
            </a:lvl1pPr>
            <a:lvl2pPr marL="800100" indent="-342900">
              <a:buClr>
                <a:srgbClr val="A6C710"/>
              </a:buClr>
              <a:buFont typeface="Arial" panose="020B0604020202020204" pitchFamily="34" charset="0"/>
              <a:buChar char="•"/>
              <a:defRPr sz="2200">
                <a:latin typeface="+mj-lt"/>
              </a:defRPr>
            </a:lvl2pPr>
            <a:lvl3pPr>
              <a:buClr>
                <a:srgbClr val="A6C710"/>
              </a:buClr>
              <a:defRPr sz="1800">
                <a:latin typeface="+mj-lt"/>
              </a:defRPr>
            </a:lvl3pPr>
            <a:lvl4pPr marL="1657350" indent="-285750">
              <a:buClr>
                <a:srgbClr val="A6C710"/>
              </a:buClr>
              <a:buFont typeface="Arial" panose="020B0604020202020204" pitchFamily="34" charset="0"/>
              <a:buChar char="•"/>
              <a:defRPr sz="1500">
                <a:latin typeface="+mj-lt"/>
              </a:defRPr>
            </a:lvl4pPr>
            <a:lvl5pPr>
              <a:buClr>
                <a:srgbClr val="A6C710"/>
              </a:buClr>
              <a:buSzPct val="100000"/>
              <a:defRPr sz="1200">
                <a:latin typeface="+mj-lt"/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9137DC59-F317-4664-A3A4-5118FEDE31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848" y="330474"/>
            <a:ext cx="2537494" cy="551498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C9015F9E-392E-48CE-9593-AC6DC8DDA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75215" y="365125"/>
            <a:ext cx="8495936" cy="784167"/>
          </a:xfrm>
        </p:spPr>
        <p:txBody>
          <a:bodyPr>
            <a:normAutofit/>
          </a:bodyPr>
          <a:lstStyle>
            <a:lvl1pPr algn="r">
              <a:defRPr sz="4000"/>
            </a:lvl1pPr>
          </a:lstStyle>
          <a:p>
            <a:r>
              <a:rPr lang="pt-BR" dirty="0"/>
              <a:t>Título Slide </a:t>
            </a:r>
            <a:r>
              <a:rPr lang="pt-BR" dirty="0" err="1"/>
              <a:t>Calibri</a:t>
            </a:r>
            <a:r>
              <a:rPr lang="pt-BR" dirty="0"/>
              <a:t> 40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357FA7AF-110F-4766-9154-69C507908591}"/>
              </a:ext>
            </a:extLst>
          </p:cNvPr>
          <p:cNvSpPr/>
          <p:nvPr userDrawn="1"/>
        </p:nvSpPr>
        <p:spPr>
          <a:xfrm>
            <a:off x="420600" y="1150980"/>
            <a:ext cx="11350800" cy="36000"/>
          </a:xfrm>
          <a:prstGeom prst="rect">
            <a:avLst/>
          </a:prstGeom>
          <a:solidFill>
            <a:srgbClr val="1454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8DE3830C-78F0-4928-B45E-07CAD0E73185}"/>
              </a:ext>
            </a:extLst>
          </p:cNvPr>
          <p:cNvSpPr/>
          <p:nvPr userDrawn="1"/>
        </p:nvSpPr>
        <p:spPr>
          <a:xfrm>
            <a:off x="420600" y="1184599"/>
            <a:ext cx="11350800" cy="18000"/>
          </a:xfrm>
          <a:prstGeom prst="rect">
            <a:avLst/>
          </a:prstGeom>
          <a:solidFill>
            <a:srgbClr val="009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522796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2247A0-DAF9-4916-9E58-33BF101FAC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75215" y="365125"/>
            <a:ext cx="8495936" cy="784167"/>
          </a:xfrm>
        </p:spPr>
        <p:txBody>
          <a:bodyPr>
            <a:normAutofit/>
          </a:bodyPr>
          <a:lstStyle>
            <a:lvl1pPr algn="r">
              <a:defRPr sz="4000"/>
            </a:lvl1pPr>
          </a:lstStyle>
          <a:p>
            <a:r>
              <a:rPr lang="pt-BR" dirty="0"/>
              <a:t>Título Slide </a:t>
            </a:r>
            <a:r>
              <a:rPr lang="pt-BR" dirty="0" err="1"/>
              <a:t>Calibri</a:t>
            </a:r>
            <a:r>
              <a:rPr lang="pt-BR" dirty="0"/>
              <a:t> 40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5B14BE-6874-4E48-86D3-3F93C5D6C1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964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Subtítulo </a:t>
            </a:r>
            <a:r>
              <a:rPr lang="pt-BR" dirty="0" err="1"/>
              <a:t>Calibri</a:t>
            </a:r>
            <a:r>
              <a:rPr lang="pt-BR" dirty="0"/>
              <a:t> 24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359154B-45FC-438B-ABB7-031E7106DB9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buClr>
                <a:srgbClr val="A6C710"/>
              </a:buClr>
              <a:defRPr sz="2500">
                <a:latin typeface="+mj-lt"/>
              </a:defRPr>
            </a:lvl1pPr>
            <a:lvl2pPr marL="800100" indent="-342900">
              <a:buClr>
                <a:srgbClr val="A6C710"/>
              </a:buClr>
              <a:buFont typeface="Arial" panose="020B0604020202020204" pitchFamily="34" charset="0"/>
              <a:buChar char="•"/>
              <a:defRPr sz="2200">
                <a:latin typeface="+mj-lt"/>
              </a:defRPr>
            </a:lvl2pPr>
            <a:lvl3pPr>
              <a:buClr>
                <a:srgbClr val="A6C710"/>
              </a:buClr>
              <a:defRPr sz="1800">
                <a:latin typeface="+mj-lt"/>
              </a:defRPr>
            </a:lvl3pPr>
            <a:lvl4pPr marL="1657350" indent="-285750">
              <a:buClr>
                <a:srgbClr val="A6C710"/>
              </a:buClr>
              <a:buFont typeface="Arial" panose="020B0604020202020204" pitchFamily="34" charset="0"/>
              <a:buChar char="•"/>
              <a:defRPr sz="1500">
                <a:latin typeface="+mj-lt"/>
              </a:defRPr>
            </a:lvl4pPr>
            <a:lvl5pPr>
              <a:buClr>
                <a:srgbClr val="A6C710"/>
              </a:buClr>
              <a:defRPr sz="1200">
                <a:latin typeface="+mj-lt"/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47CF3A4-9F20-4A92-8A82-1A77713ACE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964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Subtítulo </a:t>
            </a:r>
            <a:r>
              <a:rPr lang="pt-BR" dirty="0" err="1"/>
              <a:t>Calibri</a:t>
            </a:r>
            <a:r>
              <a:rPr lang="pt-BR" dirty="0"/>
              <a:t> 24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79B9156-DFE1-498E-8C56-DA06B54C19DA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buClr>
                <a:srgbClr val="A6C710"/>
              </a:buClr>
              <a:defRPr sz="2500">
                <a:latin typeface="+mj-lt"/>
              </a:defRPr>
            </a:lvl1pPr>
            <a:lvl2pPr marL="800100" indent="-342900">
              <a:buClr>
                <a:srgbClr val="A6C710"/>
              </a:buClr>
              <a:buFont typeface="Arial" panose="020B0604020202020204" pitchFamily="34" charset="0"/>
              <a:buChar char="•"/>
              <a:defRPr sz="2200">
                <a:latin typeface="+mj-lt"/>
              </a:defRPr>
            </a:lvl2pPr>
            <a:lvl3pPr>
              <a:buClr>
                <a:srgbClr val="A6C710"/>
              </a:buClr>
              <a:defRPr sz="1800">
                <a:latin typeface="+mj-lt"/>
              </a:defRPr>
            </a:lvl3pPr>
            <a:lvl4pPr marL="1657350" indent="-285750">
              <a:buClr>
                <a:srgbClr val="A6C710"/>
              </a:buClr>
              <a:buFont typeface="Arial" panose="020B0604020202020204" pitchFamily="34" charset="0"/>
              <a:buChar char="•"/>
              <a:defRPr sz="1500">
                <a:latin typeface="+mj-lt"/>
              </a:defRPr>
            </a:lvl4pPr>
            <a:lvl5pPr>
              <a:buClr>
                <a:srgbClr val="A6C710"/>
              </a:buClr>
              <a:defRPr sz="1200">
                <a:latin typeface="+mj-lt"/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C53AA8ED-983F-44B7-B787-BF937DBBBF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848" y="330474"/>
            <a:ext cx="2537494" cy="551498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05AEFD58-315A-45F3-9336-1E24A84B6BB7}"/>
              </a:ext>
            </a:extLst>
          </p:cNvPr>
          <p:cNvSpPr/>
          <p:nvPr userDrawn="1"/>
        </p:nvSpPr>
        <p:spPr>
          <a:xfrm>
            <a:off x="420600" y="1150980"/>
            <a:ext cx="11350800" cy="36000"/>
          </a:xfrm>
          <a:prstGeom prst="rect">
            <a:avLst/>
          </a:prstGeom>
          <a:solidFill>
            <a:srgbClr val="1454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6922F0C-99D0-4E88-99DA-57E134F7B03D}"/>
              </a:ext>
            </a:extLst>
          </p:cNvPr>
          <p:cNvSpPr/>
          <p:nvPr userDrawn="1"/>
        </p:nvSpPr>
        <p:spPr>
          <a:xfrm>
            <a:off x="420600" y="1184599"/>
            <a:ext cx="11350800" cy="18000"/>
          </a:xfrm>
          <a:prstGeom prst="rect">
            <a:avLst/>
          </a:prstGeom>
          <a:solidFill>
            <a:srgbClr val="009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413491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lide Intertítulo Verde">
    <p:bg>
      <p:bgPr>
        <a:solidFill>
          <a:srgbClr val="1454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EE42B4-B055-404B-B405-EBC853BCE1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rgbClr val="6DAD87"/>
                </a:solidFill>
              </a:defRPr>
            </a:lvl1pPr>
          </a:lstStyle>
          <a:p>
            <a:r>
              <a:rPr lang="pt-BR" dirty="0"/>
              <a:t>Título de Sessão </a:t>
            </a:r>
            <a:r>
              <a:rPr lang="pt-BR" dirty="0" err="1"/>
              <a:t>Calibri</a:t>
            </a:r>
            <a:r>
              <a:rPr lang="pt-BR" dirty="0"/>
              <a:t> 54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9232C6B-C06D-4569-B23A-F5825D012F2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25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Subtítulo </a:t>
            </a:r>
            <a:r>
              <a:rPr lang="pt-BR" dirty="0" err="1"/>
              <a:t>Calibri</a:t>
            </a:r>
            <a:r>
              <a:rPr lang="pt-BR" dirty="0"/>
              <a:t> Light 25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C6479245-1E17-4854-ABBD-65584619D6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099" y="227112"/>
            <a:ext cx="2495929" cy="75293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9EE35B11-4A1A-4993-9C01-EB0366BC1F83}"/>
              </a:ext>
            </a:extLst>
          </p:cNvPr>
          <p:cNvSpPr/>
          <p:nvPr userDrawn="1"/>
        </p:nvSpPr>
        <p:spPr>
          <a:xfrm>
            <a:off x="420600" y="1150980"/>
            <a:ext cx="11350800" cy="36000"/>
          </a:xfrm>
          <a:prstGeom prst="rect">
            <a:avLst/>
          </a:prstGeom>
          <a:solidFill>
            <a:srgbClr val="6DAD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46827D1-17A0-4CB8-BFD9-F4C29D4E2CC0}"/>
              </a:ext>
            </a:extLst>
          </p:cNvPr>
          <p:cNvSpPr/>
          <p:nvPr userDrawn="1"/>
        </p:nvSpPr>
        <p:spPr>
          <a:xfrm>
            <a:off x="420600" y="1184307"/>
            <a:ext cx="11350800" cy="1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528960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Verde">
    <p:bg>
      <p:bgPr>
        <a:solidFill>
          <a:srgbClr val="1454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B3F2A8F-1209-40A1-A978-50DA68BD9D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099" y="227112"/>
            <a:ext cx="2495929" cy="75293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5E4C4CD-BF1E-4DA5-A13A-2AF41CA9AEE5}"/>
              </a:ext>
            </a:extLst>
          </p:cNvPr>
          <p:cNvSpPr/>
          <p:nvPr userDrawn="1"/>
        </p:nvSpPr>
        <p:spPr>
          <a:xfrm>
            <a:off x="420600" y="1150980"/>
            <a:ext cx="11350800" cy="36000"/>
          </a:xfrm>
          <a:prstGeom prst="rect">
            <a:avLst/>
          </a:prstGeom>
          <a:solidFill>
            <a:srgbClr val="6DAD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9A48755-D181-4E83-8758-0B5A6D09011D}"/>
              </a:ext>
            </a:extLst>
          </p:cNvPr>
          <p:cNvSpPr/>
          <p:nvPr userDrawn="1"/>
        </p:nvSpPr>
        <p:spPr>
          <a:xfrm>
            <a:off x="420600" y="1184307"/>
            <a:ext cx="11350800" cy="1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02183E62-05E2-4259-A2FA-9429734EE2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75215" y="365125"/>
            <a:ext cx="8495936" cy="784167"/>
          </a:xfrm>
        </p:spPr>
        <p:txBody>
          <a:bodyPr>
            <a:normAutofit/>
          </a:bodyPr>
          <a:lstStyle>
            <a:lvl1pPr algn="r">
              <a:defRPr sz="4000">
                <a:solidFill>
                  <a:srgbClr val="6DAD87"/>
                </a:solidFill>
              </a:defRPr>
            </a:lvl1pPr>
          </a:lstStyle>
          <a:p>
            <a:r>
              <a:rPr lang="pt-BR" dirty="0"/>
              <a:t>Título Slide </a:t>
            </a:r>
            <a:r>
              <a:rPr lang="pt-BR" dirty="0" err="1"/>
              <a:t>Calibri</a:t>
            </a:r>
            <a:r>
              <a:rPr lang="pt-BR" dirty="0"/>
              <a:t> 40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B0D8FCF4-FE0B-452B-B409-4775133D90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buClr>
                <a:srgbClr val="A6C710"/>
              </a:buClr>
              <a:defRPr sz="2500">
                <a:solidFill>
                  <a:schemeClr val="bg1"/>
                </a:solidFill>
                <a:latin typeface="+mj-lt"/>
              </a:defRPr>
            </a:lvl1pPr>
            <a:lvl2pPr marL="800100" indent="-342900">
              <a:buClr>
                <a:srgbClr val="A6C710"/>
              </a:buClr>
              <a:buFont typeface="Arial" panose="020B0604020202020204" pitchFamily="34" charset="0"/>
              <a:buChar char="•"/>
              <a:defRPr sz="2200">
                <a:solidFill>
                  <a:schemeClr val="bg1"/>
                </a:solidFill>
                <a:latin typeface="+mj-lt"/>
              </a:defRPr>
            </a:lvl2pPr>
            <a:lvl3pPr>
              <a:buClr>
                <a:srgbClr val="A6C710"/>
              </a:buClr>
              <a:defRPr sz="1800">
                <a:solidFill>
                  <a:schemeClr val="bg1"/>
                </a:solidFill>
                <a:latin typeface="+mj-lt"/>
              </a:defRPr>
            </a:lvl3pPr>
            <a:lvl4pPr marL="1657350" indent="-285750">
              <a:buClr>
                <a:srgbClr val="A6C710"/>
              </a:buClr>
              <a:buFont typeface="Arial" panose="020B0604020202020204" pitchFamily="34" charset="0"/>
              <a:buChar char="•"/>
              <a:defRPr sz="1500">
                <a:solidFill>
                  <a:schemeClr val="bg1"/>
                </a:solidFill>
                <a:latin typeface="+mj-lt"/>
              </a:defRPr>
            </a:lvl4pPr>
            <a:lvl5pPr>
              <a:buClr>
                <a:srgbClr val="A6C710"/>
              </a:buClr>
              <a:buSzPct val="100000"/>
              <a:defRPr sz="12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845277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2247A0-DAF9-4916-9E58-33BF101FAC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75215" y="365125"/>
            <a:ext cx="8495936" cy="784167"/>
          </a:xfrm>
        </p:spPr>
        <p:txBody>
          <a:bodyPr>
            <a:normAutofit/>
          </a:bodyPr>
          <a:lstStyle>
            <a:lvl1pPr algn="r">
              <a:defRPr sz="4000"/>
            </a:lvl1pPr>
          </a:lstStyle>
          <a:p>
            <a:r>
              <a:rPr lang="pt-BR" dirty="0"/>
              <a:t>Título Slide </a:t>
            </a:r>
            <a:r>
              <a:rPr lang="pt-BR" dirty="0" err="1"/>
              <a:t>Calibri</a:t>
            </a:r>
            <a:r>
              <a:rPr lang="pt-BR" dirty="0"/>
              <a:t> 40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5B14BE-6874-4E48-86D3-3F93C5D6C1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3932237" cy="11583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964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Subtítulo </a:t>
            </a:r>
            <a:r>
              <a:rPr lang="pt-BR" dirty="0" err="1"/>
              <a:t>Calibri</a:t>
            </a:r>
            <a:r>
              <a:rPr lang="pt-BR" dirty="0"/>
              <a:t> 24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359154B-45FC-438B-ABB7-031E7106DB9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892829"/>
            <a:ext cx="3932237" cy="3296833"/>
          </a:xfrm>
        </p:spPr>
        <p:txBody>
          <a:bodyPr/>
          <a:lstStyle>
            <a:lvl1pPr>
              <a:buClr>
                <a:srgbClr val="A6C710"/>
              </a:buClr>
              <a:defRPr sz="2500">
                <a:latin typeface="+mj-lt"/>
              </a:defRPr>
            </a:lvl1pPr>
            <a:lvl2pPr marL="800100" indent="-342900">
              <a:buClr>
                <a:srgbClr val="A6C710"/>
              </a:buClr>
              <a:buFont typeface="Arial" panose="020B0604020202020204" pitchFamily="34" charset="0"/>
              <a:buChar char="•"/>
              <a:defRPr sz="2200">
                <a:latin typeface="+mj-lt"/>
              </a:defRPr>
            </a:lvl2pPr>
            <a:lvl3pPr>
              <a:buClr>
                <a:srgbClr val="A6C710"/>
              </a:buClr>
              <a:defRPr sz="1800">
                <a:latin typeface="+mj-lt"/>
              </a:defRPr>
            </a:lvl3pPr>
            <a:lvl4pPr marL="1657350" indent="-285750">
              <a:buClr>
                <a:srgbClr val="A6C710"/>
              </a:buClr>
              <a:buFont typeface="Arial" panose="020B0604020202020204" pitchFamily="34" charset="0"/>
              <a:buChar char="•"/>
              <a:defRPr sz="1500">
                <a:latin typeface="+mj-lt"/>
              </a:defRPr>
            </a:lvl4pPr>
            <a:lvl5pPr>
              <a:buClr>
                <a:srgbClr val="A6C710"/>
              </a:buClr>
              <a:defRPr sz="1200">
                <a:latin typeface="+mj-lt"/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C53AA8ED-983F-44B7-B787-BF937DBBBF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848" y="330474"/>
            <a:ext cx="2537494" cy="551498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05AEFD58-315A-45F3-9336-1E24A84B6BB7}"/>
              </a:ext>
            </a:extLst>
          </p:cNvPr>
          <p:cNvSpPr/>
          <p:nvPr userDrawn="1"/>
        </p:nvSpPr>
        <p:spPr>
          <a:xfrm>
            <a:off x="420600" y="1150980"/>
            <a:ext cx="11350800" cy="36000"/>
          </a:xfrm>
          <a:prstGeom prst="rect">
            <a:avLst/>
          </a:prstGeom>
          <a:solidFill>
            <a:srgbClr val="1454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6922F0C-99D0-4E88-99DA-57E134F7B03D}"/>
              </a:ext>
            </a:extLst>
          </p:cNvPr>
          <p:cNvSpPr/>
          <p:nvPr userDrawn="1"/>
        </p:nvSpPr>
        <p:spPr>
          <a:xfrm>
            <a:off x="420600" y="1184599"/>
            <a:ext cx="11350800" cy="18000"/>
          </a:xfrm>
          <a:prstGeom prst="rect">
            <a:avLst/>
          </a:prstGeom>
          <a:solidFill>
            <a:srgbClr val="009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  <p:sp>
        <p:nvSpPr>
          <p:cNvPr id="10" name="Espaço Reservado para Imagem 2">
            <a:extLst>
              <a:ext uri="{FF2B5EF4-FFF2-40B4-BE49-F238E27FC236}">
                <a16:creationId xmlns:a16="http://schemas.microsoft.com/office/drawing/2014/main" id="{D4333C4B-8333-4CAF-B976-B02BC9F9778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40864" y="1723762"/>
            <a:ext cx="5214524" cy="4360650"/>
          </a:xfr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EA416D71-B070-41BE-857B-9DCB0291D389}"/>
              </a:ext>
            </a:extLst>
          </p:cNvPr>
          <p:cNvGrpSpPr/>
          <p:nvPr userDrawn="1"/>
        </p:nvGrpSpPr>
        <p:grpSpPr>
          <a:xfrm>
            <a:off x="11176337" y="5790595"/>
            <a:ext cx="1015663" cy="1015663"/>
            <a:chOff x="4515071" y="1006652"/>
            <a:chExt cx="1015663" cy="1015663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0026B917-7611-46C3-9C26-B696D9727065}"/>
                </a:ext>
              </a:extLst>
            </p:cNvPr>
            <p:cNvSpPr/>
            <p:nvPr/>
          </p:nvSpPr>
          <p:spPr>
            <a:xfrm>
              <a:off x="4795633" y="1006652"/>
              <a:ext cx="36098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6000" b="1" dirty="0">
                  <a:solidFill>
                    <a:srgbClr val="195633"/>
                  </a:solidFill>
                  <a:latin typeface="Swis721 Hv BT" panose="020B0804020202020204" pitchFamily="34" charset="0"/>
                </a:rPr>
                <a:t>I</a:t>
              </a: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E691C10E-2EC0-4660-A66D-CDAD71F98229}"/>
                </a:ext>
              </a:extLst>
            </p:cNvPr>
            <p:cNvSpPr/>
            <p:nvPr/>
          </p:nvSpPr>
          <p:spPr>
            <a:xfrm rot="16200000">
              <a:off x="4842411" y="1034590"/>
              <a:ext cx="36098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6000" b="1" dirty="0">
                  <a:solidFill>
                    <a:srgbClr val="195633"/>
                  </a:solidFill>
                  <a:latin typeface="Swis721 Hv BT" panose="020B0804020202020204" pitchFamily="34" charset="0"/>
                </a:rPr>
                <a:t>I</a:t>
              </a: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ED66ED47-BE89-415F-A520-E7355AE188F8}"/>
              </a:ext>
            </a:extLst>
          </p:cNvPr>
          <p:cNvGrpSpPr/>
          <p:nvPr userDrawn="1"/>
        </p:nvGrpSpPr>
        <p:grpSpPr>
          <a:xfrm>
            <a:off x="4948613" y="1382376"/>
            <a:ext cx="1015663" cy="1015663"/>
            <a:chOff x="4515071" y="1006652"/>
            <a:chExt cx="1015663" cy="1015663"/>
          </a:xfrm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253CE68B-2579-4D86-B019-A26ADF810C13}"/>
                </a:ext>
              </a:extLst>
            </p:cNvPr>
            <p:cNvSpPr/>
            <p:nvPr/>
          </p:nvSpPr>
          <p:spPr>
            <a:xfrm>
              <a:off x="4795633" y="1006652"/>
              <a:ext cx="36098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6000" b="1" dirty="0">
                  <a:solidFill>
                    <a:srgbClr val="195633"/>
                  </a:solidFill>
                  <a:latin typeface="Swis721 Hv BT" panose="020B0804020202020204" pitchFamily="34" charset="0"/>
                </a:rPr>
                <a:t>I</a:t>
              </a:r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27FE55EF-FE92-49C2-81B7-EF5BB1A56387}"/>
                </a:ext>
              </a:extLst>
            </p:cNvPr>
            <p:cNvSpPr/>
            <p:nvPr/>
          </p:nvSpPr>
          <p:spPr>
            <a:xfrm rot="16200000">
              <a:off x="4842411" y="1034590"/>
              <a:ext cx="36098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6000" b="1" dirty="0">
                  <a:solidFill>
                    <a:srgbClr val="195633"/>
                  </a:solidFill>
                  <a:latin typeface="Swis721 Hv BT" panose="020B0804020202020204" pitchFamily="34" charset="0"/>
                </a:rPr>
                <a:t>I</a:t>
              </a:r>
            </a:p>
          </p:txBody>
        </p:sp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988E8543-70D5-4932-9CDA-C25BC1E9FBC2}"/>
              </a:ext>
            </a:extLst>
          </p:cNvPr>
          <p:cNvGrpSpPr/>
          <p:nvPr userDrawn="1"/>
        </p:nvGrpSpPr>
        <p:grpSpPr>
          <a:xfrm>
            <a:off x="5575146" y="2224188"/>
            <a:ext cx="431308" cy="437142"/>
            <a:chOff x="4725308" y="946118"/>
            <a:chExt cx="431308" cy="437142"/>
          </a:xfrm>
        </p:grpSpPr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8B13B3F4-1FA5-4AC1-9FE7-3609D912EE77}"/>
                </a:ext>
              </a:extLst>
            </p:cNvPr>
            <p:cNvSpPr/>
            <p:nvPr/>
          </p:nvSpPr>
          <p:spPr>
            <a:xfrm>
              <a:off x="4795633" y="983150"/>
              <a:ext cx="36098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b="1" dirty="0">
                  <a:solidFill>
                    <a:srgbClr val="A6C710"/>
                  </a:solidFill>
                  <a:latin typeface="Trebuchet MS" panose="020B0603020202020204" pitchFamily="34" charset="0"/>
                </a:rPr>
                <a:t>I</a:t>
              </a:r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35ED1A1D-1CC3-4A6B-8AC0-42C9D2EEC5A5}"/>
                </a:ext>
              </a:extLst>
            </p:cNvPr>
            <p:cNvSpPr/>
            <p:nvPr/>
          </p:nvSpPr>
          <p:spPr>
            <a:xfrm rot="16200000">
              <a:off x="4744871" y="926555"/>
              <a:ext cx="36098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b="1" dirty="0">
                  <a:solidFill>
                    <a:srgbClr val="A6C710"/>
                  </a:solidFill>
                  <a:latin typeface="Trebuchet MS" panose="020B0603020202020204" pitchFamily="34" charset="0"/>
                </a:rPr>
                <a:t>I</a:t>
              </a:r>
            </a:p>
          </p:txBody>
        </p:sp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0BC11F9E-282C-44A1-BD4D-8E4FF06EC30F}"/>
              </a:ext>
            </a:extLst>
          </p:cNvPr>
          <p:cNvGrpSpPr/>
          <p:nvPr userDrawn="1"/>
        </p:nvGrpSpPr>
        <p:grpSpPr>
          <a:xfrm>
            <a:off x="10960683" y="6245451"/>
            <a:ext cx="431308" cy="437142"/>
            <a:chOff x="4725308" y="946118"/>
            <a:chExt cx="431308" cy="437142"/>
          </a:xfrm>
        </p:grpSpPr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668DB0BA-B7FE-4CC2-BEA7-BC3931376BDC}"/>
                </a:ext>
              </a:extLst>
            </p:cNvPr>
            <p:cNvSpPr/>
            <p:nvPr/>
          </p:nvSpPr>
          <p:spPr>
            <a:xfrm>
              <a:off x="4795633" y="983150"/>
              <a:ext cx="36098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b="1" dirty="0">
                  <a:solidFill>
                    <a:srgbClr val="A6C710"/>
                  </a:solidFill>
                  <a:latin typeface="Trebuchet MS" panose="020B0603020202020204" pitchFamily="34" charset="0"/>
                </a:rPr>
                <a:t>I</a:t>
              </a:r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D8064647-C377-4349-BB9D-0A77BA34667E}"/>
                </a:ext>
              </a:extLst>
            </p:cNvPr>
            <p:cNvSpPr/>
            <p:nvPr/>
          </p:nvSpPr>
          <p:spPr>
            <a:xfrm rot="16200000">
              <a:off x="4744871" y="926555"/>
              <a:ext cx="36098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b="1" dirty="0">
                  <a:solidFill>
                    <a:srgbClr val="A6C710"/>
                  </a:solidFill>
                  <a:latin typeface="Trebuchet MS" panose="020B0603020202020204" pitchFamily="34" charset="0"/>
                </a:rPr>
                <a:t>I</a:t>
              </a:r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F439D174-DEF0-42D9-92CF-3F5FD4C43C06}"/>
              </a:ext>
            </a:extLst>
          </p:cNvPr>
          <p:cNvGrpSpPr/>
          <p:nvPr userDrawn="1"/>
        </p:nvGrpSpPr>
        <p:grpSpPr>
          <a:xfrm>
            <a:off x="5836395" y="1220599"/>
            <a:ext cx="431308" cy="437142"/>
            <a:chOff x="4725308" y="946118"/>
            <a:chExt cx="431308" cy="437142"/>
          </a:xfrm>
        </p:grpSpPr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37A1DB08-32D3-4AF1-9097-99D84A31E81F}"/>
                </a:ext>
              </a:extLst>
            </p:cNvPr>
            <p:cNvSpPr/>
            <p:nvPr/>
          </p:nvSpPr>
          <p:spPr>
            <a:xfrm>
              <a:off x="4795633" y="983150"/>
              <a:ext cx="36098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b="1" dirty="0">
                  <a:solidFill>
                    <a:srgbClr val="A6C710"/>
                  </a:solidFill>
                  <a:latin typeface="Trebuchet MS" panose="020B0603020202020204" pitchFamily="34" charset="0"/>
                </a:rPr>
                <a:t>I</a:t>
              </a:r>
            </a:p>
          </p:txBody>
        </p:sp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40CB0489-B1DB-4BE6-A856-3A9FF151112C}"/>
                </a:ext>
              </a:extLst>
            </p:cNvPr>
            <p:cNvSpPr/>
            <p:nvPr/>
          </p:nvSpPr>
          <p:spPr>
            <a:xfrm rot="16200000">
              <a:off x="4744871" y="926555"/>
              <a:ext cx="36098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b="1" dirty="0">
                  <a:solidFill>
                    <a:srgbClr val="A6C710"/>
                  </a:solidFill>
                  <a:latin typeface="Trebuchet MS" panose="020B0603020202020204" pitchFamily="34" charset="0"/>
                </a:rPr>
                <a:t>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0001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9137DC59-F317-4664-A3A4-5118FEDE31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848" y="330474"/>
            <a:ext cx="2537494" cy="551498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C9015F9E-392E-48CE-9593-AC6DC8DDA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75215" y="365125"/>
            <a:ext cx="8495936" cy="784167"/>
          </a:xfrm>
        </p:spPr>
        <p:txBody>
          <a:bodyPr>
            <a:normAutofit/>
          </a:bodyPr>
          <a:lstStyle>
            <a:lvl1pPr algn="r">
              <a:defRPr sz="4000"/>
            </a:lvl1pPr>
          </a:lstStyle>
          <a:p>
            <a:r>
              <a:rPr lang="pt-BR" dirty="0"/>
              <a:t>Título Slide </a:t>
            </a:r>
            <a:r>
              <a:rPr lang="pt-BR" dirty="0" err="1"/>
              <a:t>Calibri</a:t>
            </a:r>
            <a:r>
              <a:rPr lang="pt-BR" dirty="0"/>
              <a:t> 40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357FA7AF-110F-4766-9154-69C507908591}"/>
              </a:ext>
            </a:extLst>
          </p:cNvPr>
          <p:cNvSpPr/>
          <p:nvPr userDrawn="1"/>
        </p:nvSpPr>
        <p:spPr>
          <a:xfrm>
            <a:off x="420600" y="1150980"/>
            <a:ext cx="11350800" cy="36000"/>
          </a:xfrm>
          <a:prstGeom prst="rect">
            <a:avLst/>
          </a:prstGeom>
          <a:solidFill>
            <a:srgbClr val="1454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8DE3830C-78F0-4928-B45E-07CAD0E73185}"/>
              </a:ext>
            </a:extLst>
          </p:cNvPr>
          <p:cNvSpPr/>
          <p:nvPr userDrawn="1"/>
        </p:nvSpPr>
        <p:spPr>
          <a:xfrm>
            <a:off x="420600" y="1184599"/>
            <a:ext cx="11350800" cy="18000"/>
          </a:xfrm>
          <a:prstGeom prst="rect">
            <a:avLst/>
          </a:prstGeom>
          <a:solidFill>
            <a:srgbClr val="009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  <p:sp>
        <p:nvSpPr>
          <p:cNvPr id="7" name="Espaço Reservado para Imagem 2">
            <a:extLst>
              <a:ext uri="{FF2B5EF4-FFF2-40B4-BE49-F238E27FC236}">
                <a16:creationId xmlns:a16="http://schemas.microsoft.com/office/drawing/2014/main" id="{E8ECF2BE-9485-4445-835C-9B15FBD2B8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602870" y="1416614"/>
            <a:ext cx="8986261" cy="3895219"/>
          </a:xfr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38D89B3-133C-472B-9C48-45216ABD7DBA}"/>
              </a:ext>
            </a:extLst>
          </p:cNvPr>
          <p:cNvSpPr/>
          <p:nvPr userDrawn="1"/>
        </p:nvSpPr>
        <p:spPr>
          <a:xfrm>
            <a:off x="420600" y="1150980"/>
            <a:ext cx="11350800" cy="36000"/>
          </a:xfrm>
          <a:prstGeom prst="rect">
            <a:avLst/>
          </a:prstGeom>
          <a:solidFill>
            <a:srgbClr val="1454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D215961-DD47-4FBF-95AA-FB0164C34B60}"/>
              </a:ext>
            </a:extLst>
          </p:cNvPr>
          <p:cNvSpPr/>
          <p:nvPr userDrawn="1"/>
        </p:nvSpPr>
        <p:spPr>
          <a:xfrm>
            <a:off x="420600" y="1184599"/>
            <a:ext cx="11350800" cy="18000"/>
          </a:xfrm>
          <a:prstGeom prst="rect">
            <a:avLst/>
          </a:prstGeom>
          <a:solidFill>
            <a:srgbClr val="009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B6B51939-6107-491D-9823-20AD8C87D371}"/>
              </a:ext>
            </a:extLst>
          </p:cNvPr>
          <p:cNvGrpSpPr/>
          <p:nvPr userDrawn="1"/>
        </p:nvGrpSpPr>
        <p:grpSpPr>
          <a:xfrm>
            <a:off x="10702766" y="3878274"/>
            <a:ext cx="1015663" cy="1015663"/>
            <a:chOff x="4515071" y="1006652"/>
            <a:chExt cx="1015663" cy="1015663"/>
          </a:xfrm>
        </p:grpSpPr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9BCBD880-94F3-40DA-A80A-A8C34A909B1C}"/>
                </a:ext>
              </a:extLst>
            </p:cNvPr>
            <p:cNvSpPr/>
            <p:nvPr/>
          </p:nvSpPr>
          <p:spPr>
            <a:xfrm>
              <a:off x="4795633" y="1006652"/>
              <a:ext cx="36098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6000" b="1" dirty="0">
                  <a:solidFill>
                    <a:srgbClr val="195633"/>
                  </a:solidFill>
                  <a:latin typeface="Swis721 Hv BT" panose="020B0804020202020204" pitchFamily="34" charset="0"/>
                </a:rPr>
                <a:t>I</a:t>
              </a:r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48521379-8F1E-4C08-B4C1-3C5141E50FEC}"/>
                </a:ext>
              </a:extLst>
            </p:cNvPr>
            <p:cNvSpPr/>
            <p:nvPr/>
          </p:nvSpPr>
          <p:spPr>
            <a:xfrm rot="16200000">
              <a:off x="4842411" y="1034590"/>
              <a:ext cx="36098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6000" b="1" dirty="0">
                  <a:solidFill>
                    <a:srgbClr val="195633"/>
                  </a:solidFill>
                  <a:latin typeface="Swis721 Hv BT" panose="020B0804020202020204" pitchFamily="34" charset="0"/>
                </a:rPr>
                <a:t>I</a:t>
              </a:r>
            </a:p>
          </p:txBody>
        </p: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E9B1C103-5AC4-4BEC-A701-2B8B97530698}"/>
              </a:ext>
            </a:extLst>
          </p:cNvPr>
          <p:cNvGrpSpPr/>
          <p:nvPr userDrawn="1"/>
        </p:nvGrpSpPr>
        <p:grpSpPr>
          <a:xfrm>
            <a:off x="587206" y="1220599"/>
            <a:ext cx="1015663" cy="1015663"/>
            <a:chOff x="4515071" y="1006652"/>
            <a:chExt cx="1015663" cy="1015663"/>
          </a:xfrm>
        </p:grpSpPr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9E1EBD82-803C-41C8-8107-7A019FBE6F94}"/>
                </a:ext>
              </a:extLst>
            </p:cNvPr>
            <p:cNvSpPr/>
            <p:nvPr/>
          </p:nvSpPr>
          <p:spPr>
            <a:xfrm>
              <a:off x="4795633" y="1006652"/>
              <a:ext cx="36098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6000" b="1" dirty="0">
                  <a:solidFill>
                    <a:srgbClr val="195633"/>
                  </a:solidFill>
                  <a:latin typeface="Swis721 Hv BT" panose="020B0804020202020204" pitchFamily="34" charset="0"/>
                </a:rPr>
                <a:t>I</a:t>
              </a:r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67ADD7F3-2E74-442B-B766-F7E0DE1B54EF}"/>
                </a:ext>
              </a:extLst>
            </p:cNvPr>
            <p:cNvSpPr/>
            <p:nvPr/>
          </p:nvSpPr>
          <p:spPr>
            <a:xfrm rot="16200000">
              <a:off x="4842411" y="1034590"/>
              <a:ext cx="36098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6000" b="1" dirty="0">
                  <a:solidFill>
                    <a:srgbClr val="195633"/>
                  </a:solidFill>
                  <a:latin typeface="Swis721 Hv BT" panose="020B0804020202020204" pitchFamily="34" charset="0"/>
                </a:rPr>
                <a:t>I</a:t>
              </a:r>
            </a:p>
          </p:txBody>
        </p:sp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F482B63E-D75F-46B4-A500-2432E60E6B5B}"/>
              </a:ext>
            </a:extLst>
          </p:cNvPr>
          <p:cNvGrpSpPr/>
          <p:nvPr userDrawn="1"/>
        </p:nvGrpSpPr>
        <p:grpSpPr>
          <a:xfrm>
            <a:off x="550095" y="2293375"/>
            <a:ext cx="431308" cy="437142"/>
            <a:chOff x="4725308" y="946118"/>
            <a:chExt cx="431308" cy="437142"/>
          </a:xfrm>
        </p:grpSpPr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413F0997-5EF5-4510-A645-E3DF0BFDEC54}"/>
                </a:ext>
              </a:extLst>
            </p:cNvPr>
            <p:cNvSpPr/>
            <p:nvPr/>
          </p:nvSpPr>
          <p:spPr>
            <a:xfrm>
              <a:off x="4795633" y="983150"/>
              <a:ext cx="36098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b="1" dirty="0">
                  <a:solidFill>
                    <a:srgbClr val="A6C710"/>
                  </a:solidFill>
                  <a:latin typeface="Trebuchet MS" panose="020B0603020202020204" pitchFamily="34" charset="0"/>
                </a:rPr>
                <a:t>I</a:t>
              </a: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E1365352-D87B-452C-B40C-E1B7EB95BC00}"/>
                </a:ext>
              </a:extLst>
            </p:cNvPr>
            <p:cNvSpPr/>
            <p:nvPr/>
          </p:nvSpPr>
          <p:spPr>
            <a:xfrm rot="16200000">
              <a:off x="4744871" y="926555"/>
              <a:ext cx="36098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b="1" dirty="0">
                  <a:solidFill>
                    <a:srgbClr val="A6C710"/>
                  </a:solidFill>
                  <a:latin typeface="Trebuchet MS" panose="020B0603020202020204" pitchFamily="34" charset="0"/>
                </a:rPr>
                <a:t>I</a:t>
              </a:r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63A867A7-C756-45FD-B412-FCC0FF64A8B1}"/>
              </a:ext>
            </a:extLst>
          </p:cNvPr>
          <p:cNvGrpSpPr/>
          <p:nvPr userDrawn="1"/>
        </p:nvGrpSpPr>
        <p:grpSpPr>
          <a:xfrm>
            <a:off x="10779290" y="4718736"/>
            <a:ext cx="431308" cy="437142"/>
            <a:chOff x="4725308" y="946118"/>
            <a:chExt cx="431308" cy="437142"/>
          </a:xfrm>
        </p:grpSpPr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733D7F4F-C36A-45D6-B43F-F583C6779EE7}"/>
                </a:ext>
              </a:extLst>
            </p:cNvPr>
            <p:cNvSpPr/>
            <p:nvPr/>
          </p:nvSpPr>
          <p:spPr>
            <a:xfrm>
              <a:off x="4795633" y="983150"/>
              <a:ext cx="36098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b="1" dirty="0">
                  <a:solidFill>
                    <a:srgbClr val="A6C710"/>
                  </a:solidFill>
                  <a:latin typeface="Trebuchet MS" panose="020B0603020202020204" pitchFamily="34" charset="0"/>
                </a:rPr>
                <a:t>I</a:t>
              </a:r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7BC6124B-67A0-44B3-AAF6-DB7D1DEDCB97}"/>
                </a:ext>
              </a:extLst>
            </p:cNvPr>
            <p:cNvSpPr/>
            <p:nvPr/>
          </p:nvSpPr>
          <p:spPr>
            <a:xfrm rot="16200000">
              <a:off x="4744871" y="926555"/>
              <a:ext cx="36098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b="1" dirty="0">
                  <a:solidFill>
                    <a:srgbClr val="A6C710"/>
                  </a:solidFill>
                  <a:latin typeface="Trebuchet MS" panose="020B0603020202020204" pitchFamily="34" charset="0"/>
                </a:rPr>
                <a:t>I</a:t>
              </a:r>
            </a:p>
          </p:txBody>
        </p:sp>
      </p:grpSp>
      <p:sp>
        <p:nvSpPr>
          <p:cNvPr id="27" name="Espaço Reservado para Texto 2">
            <a:extLst>
              <a:ext uri="{FF2B5EF4-FFF2-40B4-BE49-F238E27FC236}">
                <a16:creationId xmlns:a16="http://schemas.microsoft.com/office/drawing/2014/main" id="{0F158754-BB97-4F39-9FB7-B9DFDFBA0F2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602868" y="5313254"/>
            <a:ext cx="8986261" cy="705161"/>
          </a:xfrm>
        </p:spPr>
        <p:txBody>
          <a:bodyPr anchor="t"/>
          <a:lstStyle>
            <a:lvl1pPr marL="0" indent="0" algn="ctr">
              <a:buNone/>
              <a:defRPr sz="2400" b="1">
                <a:solidFill>
                  <a:srgbClr val="00964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Subtítulo </a:t>
            </a:r>
            <a:r>
              <a:rPr lang="pt-BR" dirty="0" err="1"/>
              <a:t>Calibri</a:t>
            </a:r>
            <a:r>
              <a:rPr lang="pt-BR" dirty="0"/>
              <a:t> 24</a:t>
            </a:r>
          </a:p>
        </p:txBody>
      </p:sp>
    </p:spTree>
    <p:extLst>
      <p:ext uri="{BB962C8B-B14F-4D97-AF65-F5344CB8AC3E}">
        <p14:creationId xmlns:p14="http://schemas.microsoft.com/office/powerpoint/2010/main" val="751370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echamento">
    <p:bg>
      <p:bgPr>
        <a:solidFill>
          <a:srgbClr val="1454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E8985FC-17EB-49E0-8CB1-1B4FA531E1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0807" y="2779290"/>
            <a:ext cx="3730387" cy="1080504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8FD7D8A-35BE-43BC-916C-0EF5C923F8B3}"/>
              </a:ext>
            </a:extLst>
          </p:cNvPr>
          <p:cNvSpPr txBox="1"/>
          <p:nvPr userDrawn="1"/>
        </p:nvSpPr>
        <p:spPr>
          <a:xfrm>
            <a:off x="5479485" y="4093535"/>
            <a:ext cx="12189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solidFill>
                  <a:srgbClr val="A6C710"/>
                </a:solidFill>
              </a:rPr>
              <a:t>hnipo.org.br</a:t>
            </a:r>
          </a:p>
        </p:txBody>
      </p:sp>
    </p:spTree>
    <p:extLst>
      <p:ext uri="{BB962C8B-B14F-4D97-AF65-F5344CB8AC3E}">
        <p14:creationId xmlns:p14="http://schemas.microsoft.com/office/powerpoint/2010/main" val="2590678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804" y="639127"/>
            <a:ext cx="2332449" cy="4410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609" y="1165860"/>
            <a:ext cx="1920840" cy="5257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37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74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1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2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960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851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38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62" y="1322070"/>
            <a:ext cx="2332449" cy="408623"/>
          </a:xfrm>
        </p:spPr>
        <p:txBody>
          <a:bodyPr anchor="t"/>
          <a:lstStyle>
            <a:lvl1pPr algn="l">
              <a:defRPr sz="1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762" y="872014"/>
            <a:ext cx="2332449" cy="450056"/>
          </a:xfrm>
        </p:spPr>
        <p:txBody>
          <a:bodyPr anchor="b"/>
          <a:lstStyle>
            <a:lvl1pPr marL="0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1pPr>
            <a:lvl2pPr marL="137160" indent="0">
              <a:buNone/>
              <a:defRPr sz="540">
                <a:solidFill>
                  <a:schemeClr val="tx1">
                    <a:tint val="75000"/>
                  </a:schemeClr>
                </a:solidFill>
              </a:defRPr>
            </a:lvl2pPr>
            <a:lvl3pPr marL="274320" indent="0">
              <a:buNone/>
              <a:defRPr sz="480">
                <a:solidFill>
                  <a:schemeClr val="tx1">
                    <a:tint val="75000"/>
                  </a:schemeClr>
                </a:solidFill>
              </a:defRPr>
            </a:lvl3pPr>
            <a:lvl4pPr marL="411480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4pPr>
            <a:lvl5pPr marL="548640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5pPr>
            <a:lvl6pPr marL="685800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6pPr>
            <a:lvl7pPr marL="822960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7pPr>
            <a:lvl8pPr marL="960120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8pPr>
            <a:lvl9pPr marL="1097280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018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203" y="480060"/>
            <a:ext cx="1211959" cy="1357789"/>
          </a:xfrm>
        </p:spPr>
        <p:txBody>
          <a:bodyPr/>
          <a:lstStyle>
            <a:lvl1pPr>
              <a:defRPr sz="840"/>
            </a:lvl1pPr>
            <a:lvl2pPr>
              <a:defRPr sz="720"/>
            </a:lvl2pPr>
            <a:lvl3pPr>
              <a:defRPr sz="600"/>
            </a:lvl3pPr>
            <a:lvl4pPr>
              <a:defRPr sz="540"/>
            </a:lvl4pPr>
            <a:lvl5pPr>
              <a:defRPr sz="540"/>
            </a:lvl5pPr>
            <a:lvl6pPr>
              <a:defRPr sz="540"/>
            </a:lvl6pPr>
            <a:lvl7pPr>
              <a:defRPr sz="540"/>
            </a:lvl7pPr>
            <a:lvl8pPr>
              <a:defRPr sz="540"/>
            </a:lvl8pPr>
            <a:lvl9pPr>
              <a:defRPr sz="5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94896" y="480060"/>
            <a:ext cx="1211959" cy="1357789"/>
          </a:xfrm>
        </p:spPr>
        <p:txBody>
          <a:bodyPr/>
          <a:lstStyle>
            <a:lvl1pPr>
              <a:defRPr sz="840"/>
            </a:lvl1pPr>
            <a:lvl2pPr>
              <a:defRPr sz="720"/>
            </a:lvl2pPr>
            <a:lvl3pPr>
              <a:defRPr sz="600"/>
            </a:lvl3pPr>
            <a:lvl4pPr>
              <a:defRPr sz="540"/>
            </a:lvl4pPr>
            <a:lvl5pPr>
              <a:defRPr sz="540"/>
            </a:lvl5pPr>
            <a:lvl6pPr>
              <a:defRPr sz="540"/>
            </a:lvl6pPr>
            <a:lvl7pPr>
              <a:defRPr sz="540"/>
            </a:lvl7pPr>
            <a:lvl8pPr>
              <a:defRPr sz="540"/>
            </a:lvl8pPr>
            <a:lvl9pPr>
              <a:defRPr sz="5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156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203" y="460534"/>
            <a:ext cx="1212435" cy="191929"/>
          </a:xfrm>
        </p:spPr>
        <p:txBody>
          <a:bodyPr anchor="b"/>
          <a:lstStyle>
            <a:lvl1pPr marL="0" indent="0">
              <a:buNone/>
              <a:defRPr sz="720" b="1"/>
            </a:lvl1pPr>
            <a:lvl2pPr marL="137160" indent="0">
              <a:buNone/>
              <a:defRPr sz="600" b="1"/>
            </a:lvl2pPr>
            <a:lvl3pPr marL="274320" indent="0">
              <a:buNone/>
              <a:defRPr sz="540" b="1"/>
            </a:lvl3pPr>
            <a:lvl4pPr marL="411480" indent="0">
              <a:buNone/>
              <a:defRPr sz="480" b="1"/>
            </a:lvl4pPr>
            <a:lvl5pPr marL="548640" indent="0">
              <a:buNone/>
              <a:defRPr sz="480" b="1"/>
            </a:lvl5pPr>
            <a:lvl6pPr marL="685800" indent="0">
              <a:buNone/>
              <a:defRPr sz="480" b="1"/>
            </a:lvl6pPr>
            <a:lvl7pPr marL="822960" indent="0">
              <a:buNone/>
              <a:defRPr sz="480" b="1"/>
            </a:lvl7pPr>
            <a:lvl8pPr marL="960120" indent="0">
              <a:buNone/>
              <a:defRPr sz="480" b="1"/>
            </a:lvl8pPr>
            <a:lvl9pPr marL="1097280" indent="0">
              <a:buNone/>
              <a:defRPr sz="4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203" y="652463"/>
            <a:ext cx="1212435" cy="1185386"/>
          </a:xfrm>
        </p:spPr>
        <p:txBody>
          <a:bodyPr/>
          <a:lstStyle>
            <a:lvl1pPr>
              <a:defRPr sz="720"/>
            </a:lvl1pPr>
            <a:lvl2pPr>
              <a:defRPr sz="600"/>
            </a:lvl2pPr>
            <a:lvl3pPr>
              <a:defRPr sz="540"/>
            </a:lvl3pPr>
            <a:lvl4pPr>
              <a:defRPr sz="480"/>
            </a:lvl4pPr>
            <a:lvl5pPr>
              <a:defRPr sz="480"/>
            </a:lvl5pPr>
            <a:lvl6pPr>
              <a:defRPr sz="480"/>
            </a:lvl6pPr>
            <a:lvl7pPr>
              <a:defRPr sz="480"/>
            </a:lvl7pPr>
            <a:lvl8pPr>
              <a:defRPr sz="480"/>
            </a:lvl8pPr>
            <a:lvl9pPr>
              <a:defRPr sz="4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93943" y="460534"/>
            <a:ext cx="1212912" cy="191929"/>
          </a:xfrm>
        </p:spPr>
        <p:txBody>
          <a:bodyPr anchor="b"/>
          <a:lstStyle>
            <a:lvl1pPr marL="0" indent="0">
              <a:buNone/>
              <a:defRPr sz="720" b="1"/>
            </a:lvl1pPr>
            <a:lvl2pPr marL="137160" indent="0">
              <a:buNone/>
              <a:defRPr sz="600" b="1"/>
            </a:lvl2pPr>
            <a:lvl3pPr marL="274320" indent="0">
              <a:buNone/>
              <a:defRPr sz="540" b="1"/>
            </a:lvl3pPr>
            <a:lvl4pPr marL="411480" indent="0">
              <a:buNone/>
              <a:defRPr sz="480" b="1"/>
            </a:lvl4pPr>
            <a:lvl5pPr marL="548640" indent="0">
              <a:buNone/>
              <a:defRPr sz="480" b="1"/>
            </a:lvl5pPr>
            <a:lvl6pPr marL="685800" indent="0">
              <a:buNone/>
              <a:defRPr sz="480" b="1"/>
            </a:lvl6pPr>
            <a:lvl7pPr marL="822960" indent="0">
              <a:buNone/>
              <a:defRPr sz="480" b="1"/>
            </a:lvl7pPr>
            <a:lvl8pPr marL="960120" indent="0">
              <a:buNone/>
              <a:defRPr sz="480" b="1"/>
            </a:lvl8pPr>
            <a:lvl9pPr marL="1097280" indent="0">
              <a:buNone/>
              <a:defRPr sz="4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93943" y="652463"/>
            <a:ext cx="1212912" cy="1185386"/>
          </a:xfrm>
        </p:spPr>
        <p:txBody>
          <a:bodyPr/>
          <a:lstStyle>
            <a:lvl1pPr>
              <a:defRPr sz="720"/>
            </a:lvl1pPr>
            <a:lvl2pPr>
              <a:defRPr sz="600"/>
            </a:lvl2pPr>
            <a:lvl3pPr>
              <a:defRPr sz="540"/>
            </a:lvl3pPr>
            <a:lvl4pPr>
              <a:defRPr sz="480"/>
            </a:lvl4pPr>
            <a:lvl5pPr>
              <a:defRPr sz="480"/>
            </a:lvl5pPr>
            <a:lvl6pPr>
              <a:defRPr sz="480"/>
            </a:lvl6pPr>
            <a:lvl7pPr>
              <a:defRPr sz="480"/>
            </a:lvl7pPr>
            <a:lvl8pPr>
              <a:defRPr sz="480"/>
            </a:lvl8pPr>
            <a:lvl9pPr>
              <a:defRPr sz="4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665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2385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350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03" y="81915"/>
            <a:ext cx="902776" cy="348615"/>
          </a:xfrm>
        </p:spPr>
        <p:txBody>
          <a:bodyPr anchor="b"/>
          <a:lstStyle>
            <a:lvl1pPr algn="l">
              <a:defRPr sz="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2850" y="81915"/>
            <a:ext cx="1534004" cy="1755934"/>
          </a:xfrm>
        </p:spPr>
        <p:txBody>
          <a:bodyPr/>
          <a:lstStyle>
            <a:lvl1pPr>
              <a:defRPr sz="960"/>
            </a:lvl1pPr>
            <a:lvl2pPr>
              <a:defRPr sz="840"/>
            </a:lvl2pPr>
            <a:lvl3pPr>
              <a:defRPr sz="720"/>
            </a:lvl3pPr>
            <a:lvl4pPr>
              <a:defRPr sz="600"/>
            </a:lvl4pPr>
            <a:lvl5pPr>
              <a:defRPr sz="600"/>
            </a:lvl5pPr>
            <a:lvl6pPr>
              <a:defRPr sz="600"/>
            </a:lvl6pPr>
            <a:lvl7pPr>
              <a:defRPr sz="600"/>
            </a:lvl7pPr>
            <a:lvl8pPr>
              <a:defRPr sz="600"/>
            </a:lvl8pPr>
            <a:lvl9pPr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203" y="430530"/>
            <a:ext cx="902776" cy="1407319"/>
          </a:xfrm>
        </p:spPr>
        <p:txBody>
          <a:bodyPr/>
          <a:lstStyle>
            <a:lvl1pPr marL="0" indent="0">
              <a:buNone/>
              <a:defRPr sz="420"/>
            </a:lvl1pPr>
            <a:lvl2pPr marL="137160" indent="0">
              <a:buNone/>
              <a:defRPr sz="360"/>
            </a:lvl2pPr>
            <a:lvl3pPr marL="274320" indent="0">
              <a:buNone/>
              <a:defRPr sz="300"/>
            </a:lvl3pPr>
            <a:lvl4pPr marL="411480" indent="0">
              <a:buNone/>
              <a:defRPr sz="270"/>
            </a:lvl4pPr>
            <a:lvl5pPr marL="548640" indent="0">
              <a:buNone/>
              <a:defRPr sz="270"/>
            </a:lvl5pPr>
            <a:lvl6pPr marL="685800" indent="0">
              <a:buNone/>
              <a:defRPr sz="270"/>
            </a:lvl6pPr>
            <a:lvl7pPr marL="822960" indent="0">
              <a:buNone/>
              <a:defRPr sz="270"/>
            </a:lvl7pPr>
            <a:lvl8pPr marL="960120" indent="0">
              <a:buNone/>
              <a:defRPr sz="270"/>
            </a:lvl8pPr>
            <a:lvl9pPr marL="1097280" indent="0">
              <a:buNone/>
              <a:defRPr sz="27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046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854" y="1440180"/>
            <a:ext cx="1646435" cy="170021"/>
          </a:xfrm>
        </p:spPr>
        <p:txBody>
          <a:bodyPr anchor="b"/>
          <a:lstStyle>
            <a:lvl1pPr algn="l">
              <a:defRPr sz="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7854" y="183833"/>
            <a:ext cx="1646435" cy="1234440"/>
          </a:xfrm>
        </p:spPr>
        <p:txBody>
          <a:bodyPr/>
          <a:lstStyle>
            <a:lvl1pPr marL="0" indent="0">
              <a:buNone/>
              <a:defRPr sz="960"/>
            </a:lvl1pPr>
            <a:lvl2pPr marL="137160" indent="0">
              <a:buNone/>
              <a:defRPr sz="840"/>
            </a:lvl2pPr>
            <a:lvl3pPr marL="274320" indent="0">
              <a:buNone/>
              <a:defRPr sz="720"/>
            </a:lvl3pPr>
            <a:lvl4pPr marL="411480" indent="0">
              <a:buNone/>
              <a:defRPr sz="600"/>
            </a:lvl4pPr>
            <a:lvl5pPr marL="548640" indent="0">
              <a:buNone/>
              <a:defRPr sz="600"/>
            </a:lvl5pPr>
            <a:lvl6pPr marL="685800" indent="0">
              <a:buNone/>
              <a:defRPr sz="600"/>
            </a:lvl6pPr>
            <a:lvl7pPr marL="822960" indent="0">
              <a:buNone/>
              <a:defRPr sz="600"/>
            </a:lvl7pPr>
            <a:lvl8pPr marL="960120" indent="0">
              <a:buNone/>
              <a:defRPr sz="600"/>
            </a:lvl8pPr>
            <a:lvl9pPr marL="1097280" indent="0">
              <a:buNone/>
              <a:defRPr sz="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7854" y="1610201"/>
            <a:ext cx="1646435" cy="241459"/>
          </a:xfrm>
        </p:spPr>
        <p:txBody>
          <a:bodyPr/>
          <a:lstStyle>
            <a:lvl1pPr marL="0" indent="0">
              <a:buNone/>
              <a:defRPr sz="420"/>
            </a:lvl1pPr>
            <a:lvl2pPr marL="137160" indent="0">
              <a:buNone/>
              <a:defRPr sz="360"/>
            </a:lvl2pPr>
            <a:lvl3pPr marL="274320" indent="0">
              <a:buNone/>
              <a:defRPr sz="300"/>
            </a:lvl3pPr>
            <a:lvl4pPr marL="411480" indent="0">
              <a:buNone/>
              <a:defRPr sz="270"/>
            </a:lvl4pPr>
            <a:lvl5pPr marL="548640" indent="0">
              <a:buNone/>
              <a:defRPr sz="270"/>
            </a:lvl5pPr>
            <a:lvl6pPr marL="685800" indent="0">
              <a:buNone/>
              <a:defRPr sz="270"/>
            </a:lvl6pPr>
            <a:lvl7pPr marL="822960" indent="0">
              <a:buNone/>
              <a:defRPr sz="270"/>
            </a:lvl7pPr>
            <a:lvl8pPr marL="960120" indent="0">
              <a:buNone/>
              <a:defRPr sz="270"/>
            </a:lvl8pPr>
            <a:lvl9pPr marL="1097280" indent="0">
              <a:buNone/>
              <a:defRPr sz="27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7221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4032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89442" y="82391"/>
            <a:ext cx="617413" cy="175545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203" y="82391"/>
            <a:ext cx="1806505" cy="175545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734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865" y="273845"/>
            <a:ext cx="10970948" cy="114432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4D8790E-7B28-4D4C-BB2D-62D674383F9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A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8E85F85-7FCE-2D49-B9C1-8A66D766D673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A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73CFBB-987C-E646-A1CE-FC667BAB6AB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AC6998-6329-3D4A-8FF1-495232AB6248}" type="slidenum">
              <a:rPr lang="en-US" altLang="en-UA"/>
              <a:pPr>
                <a:defRPr/>
              </a:pPr>
              <a:t>‹nº›</a:t>
            </a:fld>
            <a:endParaRPr lang="en-US" altLang="en-UA"/>
          </a:p>
        </p:txBody>
      </p:sp>
    </p:spTree>
    <p:extLst>
      <p:ext uri="{BB962C8B-B14F-4D97-AF65-F5344CB8AC3E}">
        <p14:creationId xmlns:p14="http://schemas.microsoft.com/office/powerpoint/2010/main" val="1879257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976A12C-5E1E-4698-A985-A6490D374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E750239-CE6C-423C-BDE6-725EE05C4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633640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60" r:id="rId4"/>
    <p:sldLayoutId id="2147483661" r:id="rId5"/>
    <p:sldLayoutId id="2147483667" r:id="rId6"/>
    <p:sldLayoutId id="2147483666" r:id="rId7"/>
    <p:sldLayoutId id="214748366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4543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̶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203" y="82391"/>
            <a:ext cx="2469652" cy="342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203" y="480060"/>
            <a:ext cx="2469652" cy="13577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7203" y="1906905"/>
            <a:ext cx="640280" cy="1095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7553" y="1906905"/>
            <a:ext cx="868952" cy="1095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66575" y="1906905"/>
            <a:ext cx="640280" cy="1095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0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txStyles>
    <p:titleStyle>
      <a:lvl1pPr algn="ctr" defTabSz="274320" rtl="0" eaLnBrk="1" latinLnBrk="0" hangingPunct="1">
        <a:spcBef>
          <a:spcPct val="0"/>
        </a:spcBef>
        <a:buNone/>
        <a:defRPr sz="13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2870" indent="-102870" algn="l" defTabSz="274320" rtl="0" eaLnBrk="1" latinLnBrk="0" hangingPunct="1">
        <a:spcBef>
          <a:spcPct val="20000"/>
        </a:spcBef>
        <a:buFont typeface="Arial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1pPr>
      <a:lvl2pPr marL="222885" indent="-85725" algn="l" defTabSz="274320" rtl="0" eaLnBrk="1" latinLnBrk="0" hangingPunct="1">
        <a:spcBef>
          <a:spcPct val="20000"/>
        </a:spcBef>
        <a:buFont typeface="Arial" pitchFamily="34" charset="0"/>
        <a:buChar char="–"/>
        <a:defRPr sz="84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indent="-68580" algn="l" defTabSz="274320" rtl="0" eaLnBrk="1" latinLnBrk="0" hangingPunct="1">
        <a:spcBef>
          <a:spcPct val="20000"/>
        </a:spcBef>
        <a:buFont typeface="Arial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3pPr>
      <a:lvl4pPr marL="480060" indent="-68580" algn="l" defTabSz="274320" rtl="0" eaLnBrk="1" latinLnBrk="0" hangingPunct="1">
        <a:spcBef>
          <a:spcPct val="20000"/>
        </a:spcBef>
        <a:buFont typeface="Arial" pitchFamily="34" charset="0"/>
        <a:buChar char="–"/>
        <a:defRPr sz="600" kern="1200">
          <a:solidFill>
            <a:schemeClr val="tx1"/>
          </a:solidFill>
          <a:latin typeface="+mn-lt"/>
          <a:ea typeface="+mn-ea"/>
          <a:cs typeface="+mn-cs"/>
        </a:defRPr>
      </a:lvl4pPr>
      <a:lvl5pPr marL="617220" indent="-68580" algn="l" defTabSz="274320" rtl="0" eaLnBrk="1" latinLnBrk="0" hangingPunct="1">
        <a:spcBef>
          <a:spcPct val="20000"/>
        </a:spcBef>
        <a:buFont typeface="Arial" pitchFamily="34" charset="0"/>
        <a:buChar char="»"/>
        <a:defRPr sz="600" kern="1200">
          <a:solidFill>
            <a:schemeClr val="tx1"/>
          </a:solidFill>
          <a:latin typeface="+mn-lt"/>
          <a:ea typeface="+mn-ea"/>
          <a:cs typeface="+mn-cs"/>
        </a:defRPr>
      </a:lvl5pPr>
      <a:lvl6pPr marL="754380" indent="-68580" algn="l" defTabSz="274320" rtl="0" eaLnBrk="1" latinLnBrk="0" hangingPunct="1">
        <a:spcBef>
          <a:spcPct val="20000"/>
        </a:spcBef>
        <a:buFont typeface="Arial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6pPr>
      <a:lvl7pPr marL="891540" indent="-68580" algn="l" defTabSz="274320" rtl="0" eaLnBrk="1" latinLnBrk="0" hangingPunct="1">
        <a:spcBef>
          <a:spcPct val="20000"/>
        </a:spcBef>
        <a:buFont typeface="Arial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7pPr>
      <a:lvl8pPr marL="1028700" indent="-68580" algn="l" defTabSz="274320" rtl="0" eaLnBrk="1" latinLnBrk="0" hangingPunct="1">
        <a:spcBef>
          <a:spcPct val="20000"/>
        </a:spcBef>
        <a:buFont typeface="Arial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8pPr>
      <a:lvl9pPr marL="1165860" indent="-68580" algn="l" defTabSz="274320" rtl="0" eaLnBrk="1" latinLnBrk="0" hangingPunct="1">
        <a:spcBef>
          <a:spcPct val="20000"/>
        </a:spcBef>
        <a:buFont typeface="Arial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74320" rtl="0" eaLnBrk="1" latinLnBrk="0" hangingPunct="1">
        <a:defRPr sz="54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" algn="l" defTabSz="274320" rtl="0" eaLnBrk="1" latinLnBrk="0" hangingPunct="1">
        <a:defRPr sz="54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algn="l" defTabSz="274320" rtl="0" eaLnBrk="1" latinLnBrk="0" hangingPunct="1">
        <a:defRPr sz="540" kern="1200">
          <a:solidFill>
            <a:schemeClr val="tx1"/>
          </a:solidFill>
          <a:latin typeface="+mn-lt"/>
          <a:ea typeface="+mn-ea"/>
          <a:cs typeface="+mn-cs"/>
        </a:defRPr>
      </a:lvl3pPr>
      <a:lvl4pPr marL="411480" algn="l" defTabSz="274320" rtl="0" eaLnBrk="1" latinLnBrk="0" hangingPunct="1">
        <a:defRPr sz="54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algn="l" defTabSz="274320" rtl="0" eaLnBrk="1" latinLnBrk="0" hangingPunct="1">
        <a:defRPr sz="540" kern="1200">
          <a:solidFill>
            <a:schemeClr val="tx1"/>
          </a:solidFill>
          <a:latin typeface="+mn-lt"/>
          <a:ea typeface="+mn-ea"/>
          <a:cs typeface="+mn-cs"/>
        </a:defRPr>
      </a:lvl5pPr>
      <a:lvl6pPr marL="685800" algn="l" defTabSz="274320" rtl="0" eaLnBrk="1" latinLnBrk="0" hangingPunct="1">
        <a:defRPr sz="540" kern="1200">
          <a:solidFill>
            <a:schemeClr val="tx1"/>
          </a:solidFill>
          <a:latin typeface="+mn-lt"/>
          <a:ea typeface="+mn-ea"/>
          <a:cs typeface="+mn-cs"/>
        </a:defRPr>
      </a:lvl6pPr>
      <a:lvl7pPr marL="822960" algn="l" defTabSz="274320" rtl="0" eaLnBrk="1" latinLnBrk="0" hangingPunct="1">
        <a:defRPr sz="540" kern="1200">
          <a:solidFill>
            <a:schemeClr val="tx1"/>
          </a:solidFill>
          <a:latin typeface="+mn-lt"/>
          <a:ea typeface="+mn-ea"/>
          <a:cs typeface="+mn-cs"/>
        </a:defRPr>
      </a:lvl7pPr>
      <a:lvl8pPr marL="960120" algn="l" defTabSz="274320" rtl="0" eaLnBrk="1" latinLnBrk="0" hangingPunct="1">
        <a:defRPr sz="540" kern="1200">
          <a:solidFill>
            <a:schemeClr val="tx1"/>
          </a:solidFill>
          <a:latin typeface="+mn-lt"/>
          <a:ea typeface="+mn-ea"/>
          <a:cs typeface="+mn-cs"/>
        </a:defRPr>
      </a:lvl8pPr>
      <a:lvl9pPr marL="1097280" algn="l" defTabSz="274320" rtl="0" eaLnBrk="1" latinLnBrk="0" hangingPunct="1">
        <a:defRPr sz="5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2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1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10" Type="http://schemas.openxmlformats.org/officeDocument/2006/relationships/image" Target="../media/image27.png"/><Relationship Id="rId4" Type="http://schemas.openxmlformats.org/officeDocument/2006/relationships/image" Target="../media/image32.jpg"/><Relationship Id="rId9" Type="http://schemas.openxmlformats.org/officeDocument/2006/relationships/image" Target="../media/image37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rogerio.rocha@hnipo.org.br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3">
            <a:extLst>
              <a:ext uri="{FF2B5EF4-FFF2-40B4-BE49-F238E27FC236}">
                <a16:creationId xmlns:a16="http://schemas.microsoft.com/office/drawing/2014/main" id="{B066BCC3-1391-4D73-3FC0-5CD0A53CAD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2945" y="2497370"/>
            <a:ext cx="10206110" cy="1266911"/>
          </a:xfrm>
        </p:spPr>
        <p:txBody>
          <a:bodyPr/>
          <a:lstStyle/>
          <a:p>
            <a:r>
              <a:rPr lang="pt-BR" dirty="0"/>
              <a:t>CONSTRUINDO TIMES DE ALTA PERFORMANCE NA ENFERMAGEM</a:t>
            </a:r>
          </a:p>
          <a:p>
            <a:r>
              <a:rPr lang="pt-BR" sz="2800" dirty="0" err="1"/>
              <a:t>Enf°</a:t>
            </a:r>
            <a:r>
              <a:rPr lang="pt-BR" sz="2800" dirty="0"/>
              <a:t> Rogério Daniel Moreira Rocha</a:t>
            </a:r>
          </a:p>
        </p:txBody>
      </p:sp>
    </p:spTree>
    <p:extLst>
      <p:ext uri="{BB962C8B-B14F-4D97-AF65-F5344CB8AC3E}">
        <p14:creationId xmlns:p14="http://schemas.microsoft.com/office/powerpoint/2010/main" val="1199727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337583"/>
            <a:ext cx="12201272" cy="6863216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110242" y="6052753"/>
            <a:ext cx="972228" cy="697763"/>
            <a:chOff x="0" y="0"/>
            <a:chExt cx="6481521" cy="4651754"/>
          </a:xfrm>
        </p:grpSpPr>
        <p:sp>
          <p:nvSpPr>
            <p:cNvPr id="4" name="Freeform 4"/>
            <p:cNvSpPr/>
            <p:nvPr/>
          </p:nvSpPr>
          <p:spPr>
            <a:xfrm>
              <a:off x="477266" y="63500"/>
              <a:ext cx="2677033" cy="4064635"/>
            </a:xfrm>
            <a:custGeom>
              <a:avLst/>
              <a:gdLst/>
              <a:ahLst/>
              <a:cxnLst/>
              <a:rect l="l" t="t" r="r" b="b"/>
              <a:pathLst>
                <a:path w="2677033" h="4064635">
                  <a:moveTo>
                    <a:pt x="224409" y="3387217"/>
                  </a:moveTo>
                  <a:cubicBezTo>
                    <a:pt x="525526" y="3387217"/>
                    <a:pt x="969772" y="3430397"/>
                    <a:pt x="1404112" y="3538601"/>
                  </a:cubicBezTo>
                  <a:cubicBezTo>
                    <a:pt x="1923288" y="3667887"/>
                    <a:pt x="2416175" y="3908806"/>
                    <a:pt x="2677033" y="4064635"/>
                  </a:cubicBezTo>
                  <a:lnTo>
                    <a:pt x="2677033" y="827151"/>
                  </a:lnTo>
                  <a:cubicBezTo>
                    <a:pt x="2545842" y="705358"/>
                    <a:pt x="2108581" y="325120"/>
                    <a:pt x="1595755" y="152273"/>
                  </a:cubicBezTo>
                  <a:cubicBezTo>
                    <a:pt x="1427226" y="95377"/>
                    <a:pt x="1044575" y="0"/>
                    <a:pt x="374904" y="0"/>
                  </a:cubicBezTo>
                  <a:cubicBezTo>
                    <a:pt x="320040" y="0"/>
                    <a:pt x="264922" y="762"/>
                    <a:pt x="214249" y="2159"/>
                  </a:cubicBezTo>
                  <a:lnTo>
                    <a:pt x="0" y="3391662"/>
                  </a:lnTo>
                  <a:cubicBezTo>
                    <a:pt x="53340" y="3389376"/>
                    <a:pt x="130810" y="3387217"/>
                    <a:pt x="224409" y="3387217"/>
                  </a:cubicBezTo>
                </a:path>
              </a:pathLst>
            </a:custGeom>
            <a:solidFill>
              <a:srgbClr val="D93B3B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Freeform 5"/>
            <p:cNvSpPr/>
            <p:nvPr/>
          </p:nvSpPr>
          <p:spPr>
            <a:xfrm>
              <a:off x="3327273" y="63500"/>
              <a:ext cx="2677033" cy="4064635"/>
            </a:xfrm>
            <a:custGeom>
              <a:avLst/>
              <a:gdLst/>
              <a:ahLst/>
              <a:cxnLst/>
              <a:rect l="l" t="t" r="r" b="b"/>
              <a:pathLst>
                <a:path w="2677033" h="4064635">
                  <a:moveTo>
                    <a:pt x="2452624" y="3387217"/>
                  </a:moveTo>
                  <a:cubicBezTo>
                    <a:pt x="2546223" y="3387217"/>
                    <a:pt x="2623693" y="3389503"/>
                    <a:pt x="2677033" y="3391662"/>
                  </a:cubicBezTo>
                  <a:lnTo>
                    <a:pt x="2462784" y="2159"/>
                  </a:lnTo>
                  <a:cubicBezTo>
                    <a:pt x="2424049" y="1143"/>
                    <a:pt x="2368804" y="0"/>
                    <a:pt x="2302256" y="0"/>
                  </a:cubicBezTo>
                  <a:cubicBezTo>
                    <a:pt x="1632458" y="0"/>
                    <a:pt x="1249807" y="95377"/>
                    <a:pt x="1081278" y="152273"/>
                  </a:cubicBezTo>
                  <a:cubicBezTo>
                    <a:pt x="568452" y="325247"/>
                    <a:pt x="131191" y="705358"/>
                    <a:pt x="0" y="827151"/>
                  </a:cubicBezTo>
                  <a:lnTo>
                    <a:pt x="0" y="4064635"/>
                  </a:lnTo>
                  <a:cubicBezTo>
                    <a:pt x="260858" y="3908806"/>
                    <a:pt x="761746" y="3673602"/>
                    <a:pt x="1280922" y="3544316"/>
                  </a:cubicBezTo>
                  <a:cubicBezTo>
                    <a:pt x="1715262" y="3436239"/>
                    <a:pt x="2151507" y="3387090"/>
                    <a:pt x="2452751" y="3387090"/>
                  </a:cubicBezTo>
                </a:path>
              </a:pathLst>
            </a:custGeom>
            <a:solidFill>
              <a:srgbClr val="D93B3B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Freeform 6"/>
            <p:cNvSpPr/>
            <p:nvPr/>
          </p:nvSpPr>
          <p:spPr>
            <a:xfrm>
              <a:off x="63500" y="407162"/>
              <a:ext cx="6354572" cy="4181221"/>
            </a:xfrm>
            <a:custGeom>
              <a:avLst/>
              <a:gdLst/>
              <a:ahLst/>
              <a:cxnLst/>
              <a:rect l="l" t="t" r="r" b="b"/>
              <a:pathLst>
                <a:path w="6354572" h="4181221">
                  <a:moveTo>
                    <a:pt x="6139053" y="107823"/>
                  </a:moveTo>
                  <a:cubicBezTo>
                    <a:pt x="6134989" y="46609"/>
                    <a:pt x="6081776" y="0"/>
                    <a:pt x="6020943" y="4445"/>
                  </a:cubicBezTo>
                  <a:cubicBezTo>
                    <a:pt x="5959729" y="8382"/>
                    <a:pt x="5913501" y="61341"/>
                    <a:pt x="5917565" y="122428"/>
                  </a:cubicBezTo>
                  <a:lnTo>
                    <a:pt x="6122797" y="3216656"/>
                  </a:lnTo>
                  <a:cubicBezTo>
                    <a:pt x="6077077" y="3215640"/>
                    <a:pt x="6024245" y="3214878"/>
                    <a:pt x="5965571" y="3214878"/>
                  </a:cubicBezTo>
                  <a:cubicBezTo>
                    <a:pt x="5621020" y="3214878"/>
                    <a:pt x="5105781" y="3239770"/>
                    <a:pt x="4607433" y="3357880"/>
                  </a:cubicBezTo>
                  <a:cubicBezTo>
                    <a:pt x="4026154" y="3495929"/>
                    <a:pt x="3480943" y="3771011"/>
                    <a:pt x="3177286" y="3942207"/>
                  </a:cubicBezTo>
                  <a:cubicBezTo>
                    <a:pt x="2873502" y="3771011"/>
                    <a:pt x="2328418" y="3495929"/>
                    <a:pt x="1747012" y="3357880"/>
                  </a:cubicBezTo>
                  <a:cubicBezTo>
                    <a:pt x="1248664" y="3239770"/>
                    <a:pt x="733425" y="3214878"/>
                    <a:pt x="388874" y="3214878"/>
                  </a:cubicBezTo>
                  <a:cubicBezTo>
                    <a:pt x="330327" y="3214878"/>
                    <a:pt x="277495" y="3215640"/>
                    <a:pt x="231648" y="3216656"/>
                  </a:cubicBezTo>
                  <a:lnTo>
                    <a:pt x="437007" y="122555"/>
                  </a:lnTo>
                  <a:cubicBezTo>
                    <a:pt x="441071" y="61341"/>
                    <a:pt x="394843" y="8509"/>
                    <a:pt x="333629" y="4445"/>
                  </a:cubicBezTo>
                  <a:cubicBezTo>
                    <a:pt x="272669" y="0"/>
                    <a:pt x="219583" y="46736"/>
                    <a:pt x="215519" y="107823"/>
                  </a:cubicBezTo>
                  <a:lnTo>
                    <a:pt x="2159" y="3324479"/>
                  </a:lnTo>
                  <a:cubicBezTo>
                    <a:pt x="0" y="3355975"/>
                    <a:pt x="11430" y="3386836"/>
                    <a:pt x="33528" y="3409442"/>
                  </a:cubicBezTo>
                  <a:cubicBezTo>
                    <a:pt x="55626" y="3432048"/>
                    <a:pt x="87249" y="3444494"/>
                    <a:pt x="117856" y="3442716"/>
                  </a:cubicBezTo>
                  <a:cubicBezTo>
                    <a:pt x="175768" y="3440176"/>
                    <a:pt x="269875" y="3437001"/>
                    <a:pt x="389001" y="3437001"/>
                  </a:cubicBezTo>
                  <a:cubicBezTo>
                    <a:pt x="721614" y="3437001"/>
                    <a:pt x="1218438" y="3460750"/>
                    <a:pt x="1695831" y="3574034"/>
                  </a:cubicBezTo>
                  <a:cubicBezTo>
                    <a:pt x="2308987" y="3719576"/>
                    <a:pt x="2897378" y="4036695"/>
                    <a:pt x="3121914" y="4166235"/>
                  </a:cubicBezTo>
                  <a:cubicBezTo>
                    <a:pt x="3122041" y="4166362"/>
                    <a:pt x="3122168" y="4166362"/>
                    <a:pt x="3122295" y="4166489"/>
                  </a:cubicBezTo>
                  <a:cubicBezTo>
                    <a:pt x="3128391" y="4169918"/>
                    <a:pt x="3134995" y="4172204"/>
                    <a:pt x="3141599" y="4174490"/>
                  </a:cubicBezTo>
                  <a:cubicBezTo>
                    <a:pt x="3153283" y="4178554"/>
                    <a:pt x="3165348" y="4181221"/>
                    <a:pt x="3177286" y="4181221"/>
                  </a:cubicBezTo>
                  <a:lnTo>
                    <a:pt x="3177413" y="4181221"/>
                  </a:lnTo>
                  <a:lnTo>
                    <a:pt x="3177540" y="4181221"/>
                  </a:lnTo>
                  <a:cubicBezTo>
                    <a:pt x="3189351" y="4181221"/>
                    <a:pt x="3201162" y="4178681"/>
                    <a:pt x="3212719" y="4174744"/>
                  </a:cubicBezTo>
                  <a:cubicBezTo>
                    <a:pt x="3219450" y="4172458"/>
                    <a:pt x="3226308" y="4170172"/>
                    <a:pt x="3232531" y="4166615"/>
                  </a:cubicBezTo>
                  <a:cubicBezTo>
                    <a:pt x="3232658" y="4166488"/>
                    <a:pt x="3232785" y="4166488"/>
                    <a:pt x="3232912" y="4166488"/>
                  </a:cubicBezTo>
                  <a:cubicBezTo>
                    <a:pt x="3457448" y="4036948"/>
                    <a:pt x="4045712" y="3719830"/>
                    <a:pt x="4658868" y="3574287"/>
                  </a:cubicBezTo>
                  <a:cubicBezTo>
                    <a:pt x="5136388" y="3461003"/>
                    <a:pt x="5633085" y="3437254"/>
                    <a:pt x="5965698" y="3437254"/>
                  </a:cubicBezTo>
                  <a:cubicBezTo>
                    <a:pt x="6084824" y="3437254"/>
                    <a:pt x="6178931" y="3440429"/>
                    <a:pt x="6236716" y="3442969"/>
                  </a:cubicBezTo>
                  <a:cubicBezTo>
                    <a:pt x="6267958" y="3444239"/>
                    <a:pt x="6298946" y="3432301"/>
                    <a:pt x="6321044" y="3409695"/>
                  </a:cubicBezTo>
                  <a:cubicBezTo>
                    <a:pt x="6343142" y="3387089"/>
                    <a:pt x="6354572" y="3356228"/>
                    <a:pt x="6352413" y="3324732"/>
                  </a:cubicBezTo>
                  <a:close/>
                </a:path>
              </a:pathLst>
            </a:custGeom>
            <a:solidFill>
              <a:srgbClr val="D93B3B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008869" y="5782633"/>
            <a:ext cx="857142" cy="920448"/>
            <a:chOff x="0" y="0"/>
            <a:chExt cx="3809518" cy="4090880"/>
          </a:xfrm>
        </p:grpSpPr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0" y="1841350"/>
              <a:ext cx="588078" cy="153534"/>
              <a:chOff x="0" y="0"/>
              <a:chExt cx="882117" cy="230301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82142" cy="230378"/>
              </a:xfrm>
              <a:custGeom>
                <a:avLst/>
                <a:gdLst/>
                <a:ahLst/>
                <a:cxnLst/>
                <a:rect l="l" t="t" r="r" b="b"/>
                <a:pathLst>
                  <a:path w="882142" h="230378">
                    <a:moveTo>
                      <a:pt x="766953" y="230251"/>
                    </a:moveTo>
                    <a:lnTo>
                      <a:pt x="115189" y="230251"/>
                    </a:lnTo>
                    <a:cubicBezTo>
                      <a:pt x="51562" y="230251"/>
                      <a:pt x="0" y="178816"/>
                      <a:pt x="0" y="115189"/>
                    </a:cubicBezTo>
                    <a:cubicBezTo>
                      <a:pt x="0" y="51562"/>
                      <a:pt x="51562" y="0"/>
                      <a:pt x="115189" y="0"/>
                    </a:cubicBezTo>
                    <a:lnTo>
                      <a:pt x="766953" y="0"/>
                    </a:lnTo>
                    <a:cubicBezTo>
                      <a:pt x="830580" y="0"/>
                      <a:pt x="882142" y="51562"/>
                      <a:pt x="882142" y="115189"/>
                    </a:cubicBezTo>
                    <a:cubicBezTo>
                      <a:pt x="882142" y="178816"/>
                      <a:pt x="830580" y="230378"/>
                      <a:pt x="766953" y="230378"/>
                    </a:cubicBezTo>
                  </a:path>
                </a:pathLst>
              </a:custGeom>
              <a:solidFill>
                <a:srgbClr val="FF8624"/>
              </a:solidFill>
            </p:spPr>
            <p:txBody>
              <a:bodyPr/>
              <a:lstStyle/>
              <a:p>
                <a:pPr defTabSz="274320"/>
                <a:endParaRPr lang="pt-BR" sz="54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402835" y="3680767"/>
              <a:ext cx="982895" cy="153535"/>
              <a:chOff x="0" y="0"/>
              <a:chExt cx="1474343" cy="230302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474343" cy="230378"/>
              </a:xfrm>
              <a:custGeom>
                <a:avLst/>
                <a:gdLst/>
                <a:ahLst/>
                <a:cxnLst/>
                <a:rect l="l" t="t" r="r" b="b"/>
                <a:pathLst>
                  <a:path w="1474343" h="230378">
                    <a:moveTo>
                      <a:pt x="1359154" y="230251"/>
                    </a:moveTo>
                    <a:lnTo>
                      <a:pt x="115189" y="230251"/>
                    </a:lnTo>
                    <a:cubicBezTo>
                      <a:pt x="51562" y="230251"/>
                      <a:pt x="0" y="178816"/>
                      <a:pt x="0" y="115189"/>
                    </a:cubicBezTo>
                    <a:cubicBezTo>
                      <a:pt x="0" y="51562"/>
                      <a:pt x="51562" y="0"/>
                      <a:pt x="115189" y="0"/>
                    </a:cubicBezTo>
                    <a:lnTo>
                      <a:pt x="1359154" y="0"/>
                    </a:lnTo>
                    <a:cubicBezTo>
                      <a:pt x="1422781" y="0"/>
                      <a:pt x="1474343" y="51562"/>
                      <a:pt x="1474343" y="115189"/>
                    </a:cubicBezTo>
                    <a:cubicBezTo>
                      <a:pt x="1474343" y="178816"/>
                      <a:pt x="1422781" y="230378"/>
                      <a:pt x="1359154" y="230378"/>
                    </a:cubicBezTo>
                  </a:path>
                </a:pathLst>
              </a:custGeom>
              <a:solidFill>
                <a:srgbClr val="FF8624"/>
              </a:solidFill>
            </p:spPr>
            <p:txBody>
              <a:bodyPr/>
              <a:lstStyle/>
              <a:p>
                <a:pPr defTabSz="274320"/>
                <a:endParaRPr lang="pt-BR" sz="54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1488500" y="3937346"/>
              <a:ext cx="811547" cy="153535"/>
              <a:chOff x="0" y="0"/>
              <a:chExt cx="1217321" cy="230302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217295" cy="230378"/>
              </a:xfrm>
              <a:custGeom>
                <a:avLst/>
                <a:gdLst/>
                <a:ahLst/>
                <a:cxnLst/>
                <a:rect l="l" t="t" r="r" b="b"/>
                <a:pathLst>
                  <a:path w="1217295" h="230378">
                    <a:moveTo>
                      <a:pt x="1102106" y="230251"/>
                    </a:moveTo>
                    <a:lnTo>
                      <a:pt x="115189" y="230251"/>
                    </a:lnTo>
                    <a:cubicBezTo>
                      <a:pt x="51562" y="230251"/>
                      <a:pt x="0" y="178689"/>
                      <a:pt x="0" y="115189"/>
                    </a:cubicBezTo>
                    <a:cubicBezTo>
                      <a:pt x="0" y="51689"/>
                      <a:pt x="51562" y="0"/>
                      <a:pt x="115189" y="0"/>
                    </a:cubicBezTo>
                    <a:lnTo>
                      <a:pt x="1102106" y="0"/>
                    </a:lnTo>
                    <a:cubicBezTo>
                      <a:pt x="1165733" y="0"/>
                      <a:pt x="1217295" y="51562"/>
                      <a:pt x="1217295" y="115189"/>
                    </a:cubicBezTo>
                    <a:cubicBezTo>
                      <a:pt x="1217295" y="178816"/>
                      <a:pt x="1165733" y="230378"/>
                      <a:pt x="1102106" y="230378"/>
                    </a:cubicBezTo>
                  </a:path>
                </a:pathLst>
              </a:custGeom>
              <a:solidFill>
                <a:srgbClr val="FF8624"/>
              </a:solidFill>
            </p:spPr>
            <p:txBody>
              <a:bodyPr/>
              <a:lstStyle/>
              <a:p>
                <a:pPr defTabSz="274320"/>
                <a:endParaRPr lang="pt-BR" sz="54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14" name="Group 14"/>
            <p:cNvGrpSpPr>
              <a:grpSpLocks noChangeAspect="1"/>
            </p:cNvGrpSpPr>
            <p:nvPr/>
          </p:nvGrpSpPr>
          <p:grpSpPr>
            <a:xfrm>
              <a:off x="473847" y="0"/>
              <a:ext cx="3335671" cy="3621009"/>
              <a:chOff x="0" y="0"/>
              <a:chExt cx="5003507" cy="5431513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3452114" y="854329"/>
                <a:ext cx="713613" cy="702437"/>
              </a:xfrm>
              <a:custGeom>
                <a:avLst/>
                <a:gdLst/>
                <a:ahLst/>
                <a:cxnLst/>
                <a:rect l="l" t="t" r="r" b="b"/>
                <a:pathLst>
                  <a:path w="713613" h="702437">
                    <a:moveTo>
                      <a:pt x="126365" y="702437"/>
                    </a:moveTo>
                    <a:cubicBezTo>
                      <a:pt x="96901" y="702437"/>
                      <a:pt x="67437" y="691261"/>
                      <a:pt x="44958" y="668655"/>
                    </a:cubicBezTo>
                    <a:cubicBezTo>
                      <a:pt x="0" y="623697"/>
                      <a:pt x="0" y="550799"/>
                      <a:pt x="44958" y="505841"/>
                    </a:cubicBezTo>
                    <a:lnTo>
                      <a:pt x="505841" y="44958"/>
                    </a:lnTo>
                    <a:cubicBezTo>
                      <a:pt x="550799" y="0"/>
                      <a:pt x="623697" y="0"/>
                      <a:pt x="668655" y="44958"/>
                    </a:cubicBezTo>
                    <a:cubicBezTo>
                      <a:pt x="713613" y="89916"/>
                      <a:pt x="713613" y="162941"/>
                      <a:pt x="668655" y="207772"/>
                    </a:cubicBezTo>
                    <a:lnTo>
                      <a:pt x="207772" y="668655"/>
                    </a:lnTo>
                    <a:cubicBezTo>
                      <a:pt x="185293" y="691134"/>
                      <a:pt x="155829" y="702437"/>
                      <a:pt x="126365" y="702437"/>
                    </a:cubicBezTo>
                  </a:path>
                </a:pathLst>
              </a:custGeom>
              <a:solidFill>
                <a:srgbClr val="FF8624"/>
              </a:solidFill>
            </p:spPr>
            <p:txBody>
              <a:bodyPr/>
              <a:lstStyle/>
              <a:p>
                <a:pPr defTabSz="274320"/>
                <a:endParaRPr lang="pt-BR" sz="54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" name="Freeform 16"/>
              <p:cNvSpPr/>
              <p:nvPr/>
            </p:nvSpPr>
            <p:spPr>
              <a:xfrm>
                <a:off x="4057904" y="2785364"/>
                <a:ext cx="882142" cy="230378"/>
              </a:xfrm>
              <a:custGeom>
                <a:avLst/>
                <a:gdLst/>
                <a:ahLst/>
                <a:cxnLst/>
                <a:rect l="l" t="t" r="r" b="b"/>
                <a:pathLst>
                  <a:path w="882142" h="230378">
                    <a:moveTo>
                      <a:pt x="766953" y="230378"/>
                    </a:moveTo>
                    <a:lnTo>
                      <a:pt x="115189" y="230378"/>
                    </a:lnTo>
                    <a:cubicBezTo>
                      <a:pt x="51562" y="230378"/>
                      <a:pt x="0" y="178816"/>
                      <a:pt x="0" y="115189"/>
                    </a:cubicBezTo>
                    <a:cubicBezTo>
                      <a:pt x="0" y="51562"/>
                      <a:pt x="51562" y="0"/>
                      <a:pt x="115189" y="0"/>
                    </a:cubicBezTo>
                    <a:lnTo>
                      <a:pt x="766953" y="0"/>
                    </a:lnTo>
                    <a:cubicBezTo>
                      <a:pt x="830580" y="0"/>
                      <a:pt x="882142" y="51562"/>
                      <a:pt x="882142" y="115189"/>
                    </a:cubicBezTo>
                    <a:cubicBezTo>
                      <a:pt x="882142" y="178816"/>
                      <a:pt x="830580" y="230378"/>
                      <a:pt x="766953" y="230378"/>
                    </a:cubicBezTo>
                  </a:path>
                </a:pathLst>
              </a:custGeom>
              <a:solidFill>
                <a:srgbClr val="FF8624"/>
              </a:solidFill>
            </p:spPr>
            <p:txBody>
              <a:bodyPr/>
              <a:lstStyle/>
              <a:p>
                <a:pPr defTabSz="274320"/>
                <a:endParaRPr lang="pt-BR" sz="54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3435477" y="4226306"/>
                <a:ext cx="713613" cy="702437"/>
              </a:xfrm>
              <a:custGeom>
                <a:avLst/>
                <a:gdLst/>
                <a:ahLst/>
                <a:cxnLst/>
                <a:rect l="l" t="t" r="r" b="b"/>
                <a:pathLst>
                  <a:path w="713613" h="702437">
                    <a:moveTo>
                      <a:pt x="587248" y="702437"/>
                    </a:moveTo>
                    <a:cubicBezTo>
                      <a:pt x="557784" y="702437"/>
                      <a:pt x="528320" y="691261"/>
                      <a:pt x="505841" y="668655"/>
                    </a:cubicBezTo>
                    <a:lnTo>
                      <a:pt x="44958" y="207772"/>
                    </a:lnTo>
                    <a:cubicBezTo>
                      <a:pt x="0" y="162814"/>
                      <a:pt x="0" y="89916"/>
                      <a:pt x="44958" y="44958"/>
                    </a:cubicBezTo>
                    <a:cubicBezTo>
                      <a:pt x="89916" y="0"/>
                      <a:pt x="162814" y="0"/>
                      <a:pt x="207772" y="44958"/>
                    </a:cubicBezTo>
                    <a:lnTo>
                      <a:pt x="668655" y="505841"/>
                    </a:lnTo>
                    <a:cubicBezTo>
                      <a:pt x="713613" y="550799"/>
                      <a:pt x="713613" y="623697"/>
                      <a:pt x="668655" y="668655"/>
                    </a:cubicBezTo>
                    <a:cubicBezTo>
                      <a:pt x="646176" y="691134"/>
                      <a:pt x="616712" y="702437"/>
                      <a:pt x="587248" y="702437"/>
                    </a:cubicBezTo>
                  </a:path>
                </a:pathLst>
              </a:custGeom>
              <a:solidFill>
                <a:srgbClr val="FF8624"/>
              </a:solidFill>
            </p:spPr>
            <p:txBody>
              <a:bodyPr/>
              <a:lstStyle/>
              <a:p>
                <a:pPr defTabSz="274320"/>
                <a:endParaRPr lang="pt-BR" sz="54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" name="Freeform 18"/>
              <p:cNvSpPr/>
              <p:nvPr/>
            </p:nvSpPr>
            <p:spPr>
              <a:xfrm>
                <a:off x="63500" y="4209796"/>
                <a:ext cx="713613" cy="702437"/>
              </a:xfrm>
              <a:custGeom>
                <a:avLst/>
                <a:gdLst/>
                <a:ahLst/>
                <a:cxnLst/>
                <a:rect l="l" t="t" r="r" b="b"/>
                <a:pathLst>
                  <a:path w="713613" h="702437">
                    <a:moveTo>
                      <a:pt x="126365" y="702437"/>
                    </a:moveTo>
                    <a:cubicBezTo>
                      <a:pt x="96901" y="702437"/>
                      <a:pt x="67437" y="691261"/>
                      <a:pt x="44958" y="668655"/>
                    </a:cubicBezTo>
                    <a:cubicBezTo>
                      <a:pt x="0" y="623697"/>
                      <a:pt x="0" y="550799"/>
                      <a:pt x="44958" y="505841"/>
                    </a:cubicBezTo>
                    <a:lnTo>
                      <a:pt x="505841" y="44958"/>
                    </a:lnTo>
                    <a:cubicBezTo>
                      <a:pt x="550799" y="0"/>
                      <a:pt x="623697" y="0"/>
                      <a:pt x="668655" y="44958"/>
                    </a:cubicBezTo>
                    <a:cubicBezTo>
                      <a:pt x="713613" y="89916"/>
                      <a:pt x="713613" y="162814"/>
                      <a:pt x="668655" y="207772"/>
                    </a:cubicBezTo>
                    <a:lnTo>
                      <a:pt x="207899" y="668655"/>
                    </a:lnTo>
                    <a:cubicBezTo>
                      <a:pt x="185420" y="691134"/>
                      <a:pt x="155956" y="702437"/>
                      <a:pt x="126492" y="702437"/>
                    </a:cubicBezTo>
                  </a:path>
                </a:pathLst>
              </a:custGeom>
              <a:solidFill>
                <a:srgbClr val="FF8624"/>
              </a:solidFill>
            </p:spPr>
            <p:txBody>
              <a:bodyPr/>
              <a:lstStyle/>
              <a:p>
                <a:pPr defTabSz="274320"/>
                <a:endParaRPr lang="pt-BR" sz="54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80137" y="837819"/>
                <a:ext cx="713613" cy="702437"/>
              </a:xfrm>
              <a:custGeom>
                <a:avLst/>
                <a:gdLst/>
                <a:ahLst/>
                <a:cxnLst/>
                <a:rect l="l" t="t" r="r" b="b"/>
                <a:pathLst>
                  <a:path w="713613" h="702437">
                    <a:moveTo>
                      <a:pt x="587248" y="702437"/>
                    </a:moveTo>
                    <a:cubicBezTo>
                      <a:pt x="557784" y="702437"/>
                      <a:pt x="528320" y="691261"/>
                      <a:pt x="505841" y="668655"/>
                    </a:cubicBezTo>
                    <a:lnTo>
                      <a:pt x="44958" y="207772"/>
                    </a:lnTo>
                    <a:cubicBezTo>
                      <a:pt x="0" y="162814"/>
                      <a:pt x="0" y="89916"/>
                      <a:pt x="44958" y="44958"/>
                    </a:cubicBezTo>
                    <a:cubicBezTo>
                      <a:pt x="89916" y="0"/>
                      <a:pt x="162814" y="0"/>
                      <a:pt x="207772" y="44958"/>
                    </a:cubicBezTo>
                    <a:lnTo>
                      <a:pt x="668655" y="505841"/>
                    </a:lnTo>
                    <a:cubicBezTo>
                      <a:pt x="713613" y="550799"/>
                      <a:pt x="713613" y="623697"/>
                      <a:pt x="668655" y="668655"/>
                    </a:cubicBezTo>
                    <a:cubicBezTo>
                      <a:pt x="646176" y="691134"/>
                      <a:pt x="616712" y="702437"/>
                      <a:pt x="587248" y="702437"/>
                    </a:cubicBezTo>
                  </a:path>
                </a:pathLst>
              </a:custGeom>
              <a:solidFill>
                <a:srgbClr val="FF8624"/>
              </a:solidFill>
            </p:spPr>
            <p:txBody>
              <a:bodyPr/>
              <a:lstStyle/>
              <a:p>
                <a:pPr defTabSz="274320"/>
                <a:endParaRPr lang="pt-BR" sz="54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2011172" y="63500"/>
                <a:ext cx="230378" cy="882142"/>
              </a:xfrm>
              <a:custGeom>
                <a:avLst/>
                <a:gdLst/>
                <a:ahLst/>
                <a:cxnLst/>
                <a:rect l="l" t="t" r="r" b="b"/>
                <a:pathLst>
                  <a:path w="230378" h="882142">
                    <a:moveTo>
                      <a:pt x="115189" y="882142"/>
                    </a:moveTo>
                    <a:cubicBezTo>
                      <a:pt x="51562" y="882142"/>
                      <a:pt x="0" y="830580"/>
                      <a:pt x="0" y="766953"/>
                    </a:cubicBezTo>
                    <a:lnTo>
                      <a:pt x="0" y="115189"/>
                    </a:lnTo>
                    <a:cubicBezTo>
                      <a:pt x="0" y="51562"/>
                      <a:pt x="51562" y="0"/>
                      <a:pt x="115189" y="0"/>
                    </a:cubicBezTo>
                    <a:cubicBezTo>
                      <a:pt x="178816" y="0"/>
                      <a:pt x="230378" y="51562"/>
                      <a:pt x="230378" y="115189"/>
                    </a:cubicBezTo>
                    <a:lnTo>
                      <a:pt x="230378" y="766953"/>
                    </a:lnTo>
                    <a:cubicBezTo>
                      <a:pt x="230378" y="830580"/>
                      <a:pt x="178816" y="882142"/>
                      <a:pt x="115189" y="882142"/>
                    </a:cubicBezTo>
                  </a:path>
                </a:pathLst>
              </a:custGeom>
              <a:solidFill>
                <a:srgbClr val="FF8624"/>
              </a:solidFill>
            </p:spPr>
            <p:txBody>
              <a:bodyPr/>
              <a:lstStyle/>
              <a:p>
                <a:pPr defTabSz="274320"/>
                <a:endParaRPr lang="pt-BR" sz="54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1104519" y="2576703"/>
                <a:ext cx="609600" cy="609473"/>
              </a:xfrm>
              <a:custGeom>
                <a:avLst/>
                <a:gdLst/>
                <a:ahLst/>
                <a:cxnLst/>
                <a:rect l="l" t="t" r="r" b="b"/>
                <a:pathLst>
                  <a:path w="609600" h="609473">
                    <a:moveTo>
                      <a:pt x="304673" y="0"/>
                    </a:moveTo>
                    <a:cubicBezTo>
                      <a:pt x="136652" y="0"/>
                      <a:pt x="0" y="136779"/>
                      <a:pt x="0" y="304673"/>
                    </a:cubicBezTo>
                    <a:cubicBezTo>
                      <a:pt x="0" y="472567"/>
                      <a:pt x="136779" y="609473"/>
                      <a:pt x="304673" y="609473"/>
                    </a:cubicBezTo>
                    <a:lnTo>
                      <a:pt x="609600" y="609473"/>
                    </a:lnTo>
                    <a:lnTo>
                      <a:pt x="609600" y="304673"/>
                    </a:lnTo>
                    <a:cubicBezTo>
                      <a:pt x="609600" y="136652"/>
                      <a:pt x="472821" y="0"/>
                      <a:pt x="304673" y="0"/>
                    </a:cubicBezTo>
                  </a:path>
                </a:pathLst>
              </a:custGeom>
              <a:solidFill>
                <a:srgbClr val="FF8624"/>
              </a:solidFill>
            </p:spPr>
            <p:txBody>
              <a:bodyPr/>
              <a:lstStyle/>
              <a:p>
                <a:pPr defTabSz="274320"/>
                <a:endParaRPr lang="pt-BR" sz="54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" name="Freeform 22"/>
              <p:cNvSpPr/>
              <p:nvPr/>
            </p:nvSpPr>
            <p:spPr>
              <a:xfrm>
                <a:off x="2515108" y="2576703"/>
                <a:ext cx="609473" cy="609473"/>
              </a:xfrm>
              <a:custGeom>
                <a:avLst/>
                <a:gdLst/>
                <a:ahLst/>
                <a:cxnLst/>
                <a:rect l="l" t="t" r="r" b="b"/>
                <a:pathLst>
                  <a:path w="609473" h="609473">
                    <a:moveTo>
                      <a:pt x="609473" y="304673"/>
                    </a:moveTo>
                    <a:cubicBezTo>
                      <a:pt x="609473" y="136779"/>
                      <a:pt x="472694" y="0"/>
                      <a:pt x="304673" y="0"/>
                    </a:cubicBezTo>
                    <a:cubicBezTo>
                      <a:pt x="136652" y="0"/>
                      <a:pt x="0" y="136779"/>
                      <a:pt x="0" y="304673"/>
                    </a:cubicBezTo>
                    <a:lnTo>
                      <a:pt x="0" y="609473"/>
                    </a:lnTo>
                    <a:lnTo>
                      <a:pt x="304673" y="609473"/>
                    </a:lnTo>
                    <a:cubicBezTo>
                      <a:pt x="472694" y="609473"/>
                      <a:pt x="609473" y="472694"/>
                      <a:pt x="609473" y="304673"/>
                    </a:cubicBezTo>
                  </a:path>
                </a:pathLst>
              </a:custGeom>
              <a:solidFill>
                <a:srgbClr val="FF8624"/>
              </a:solidFill>
            </p:spPr>
            <p:txBody>
              <a:bodyPr/>
              <a:lstStyle/>
              <a:p>
                <a:pPr defTabSz="274320"/>
                <a:endParaRPr lang="pt-BR" sz="54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1912620" y="3384677"/>
                <a:ext cx="403860" cy="1983359"/>
              </a:xfrm>
              <a:custGeom>
                <a:avLst/>
                <a:gdLst/>
                <a:ahLst/>
                <a:cxnLst/>
                <a:rect l="l" t="t" r="r" b="b"/>
                <a:pathLst>
                  <a:path w="403860" h="1983359">
                    <a:moveTo>
                      <a:pt x="211455" y="1981581"/>
                    </a:moveTo>
                    <a:cubicBezTo>
                      <a:pt x="211455" y="1983359"/>
                      <a:pt x="211455" y="1979803"/>
                      <a:pt x="211455" y="1981581"/>
                    </a:cubicBezTo>
                    <a:cubicBezTo>
                      <a:pt x="275463" y="1981581"/>
                      <a:pt x="339725" y="1981581"/>
                      <a:pt x="403860" y="1981708"/>
                    </a:cubicBezTo>
                    <a:lnTo>
                      <a:pt x="403860" y="0"/>
                    </a:lnTo>
                    <a:lnTo>
                      <a:pt x="133350" y="0"/>
                    </a:lnTo>
                    <a:lnTo>
                      <a:pt x="0" y="0"/>
                    </a:lnTo>
                    <a:lnTo>
                      <a:pt x="0" y="1981708"/>
                    </a:lnTo>
                    <a:cubicBezTo>
                      <a:pt x="64008" y="1981581"/>
                      <a:pt x="128016" y="1981581"/>
                      <a:pt x="192151" y="1981581"/>
                    </a:cubicBezTo>
                    <a:lnTo>
                      <a:pt x="201803" y="1981581"/>
                    </a:lnTo>
                    <a:close/>
                  </a:path>
                </a:pathLst>
              </a:custGeom>
              <a:solidFill>
                <a:srgbClr val="FF8624"/>
              </a:solidFill>
            </p:spPr>
            <p:txBody>
              <a:bodyPr/>
              <a:lstStyle/>
              <a:p>
                <a:pPr defTabSz="274320"/>
                <a:endParaRPr lang="pt-BR" sz="54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328422" y="1204214"/>
                <a:ext cx="3572001" cy="4162171"/>
              </a:xfrm>
              <a:custGeom>
                <a:avLst/>
                <a:gdLst/>
                <a:ahLst/>
                <a:cxnLst/>
                <a:rect l="l" t="t" r="r" b="b"/>
                <a:pathLst>
                  <a:path w="3572001" h="4162171">
                    <a:moveTo>
                      <a:pt x="3467481" y="1125728"/>
                    </a:moveTo>
                    <a:cubicBezTo>
                      <a:pt x="3330448" y="585470"/>
                      <a:pt x="2684780" y="762"/>
                      <a:pt x="1786001" y="0"/>
                    </a:cubicBezTo>
                    <a:cubicBezTo>
                      <a:pt x="887222" y="762"/>
                      <a:pt x="241808" y="585470"/>
                      <a:pt x="104521" y="1125728"/>
                    </a:cubicBezTo>
                    <a:cubicBezTo>
                      <a:pt x="0" y="1536954"/>
                      <a:pt x="95504" y="1926844"/>
                      <a:pt x="292481" y="2306193"/>
                    </a:cubicBezTo>
                    <a:cubicBezTo>
                      <a:pt x="470535" y="2649474"/>
                      <a:pt x="655320" y="2931287"/>
                      <a:pt x="808863" y="3282569"/>
                    </a:cubicBezTo>
                    <a:cubicBezTo>
                      <a:pt x="892683" y="3474339"/>
                      <a:pt x="925195" y="3742563"/>
                      <a:pt x="970280" y="3944874"/>
                    </a:cubicBezTo>
                    <a:cubicBezTo>
                      <a:pt x="1006094" y="4105910"/>
                      <a:pt x="1067435" y="4160393"/>
                      <a:pt x="1263015" y="4161663"/>
                    </a:cubicBezTo>
                    <a:cubicBezTo>
                      <a:pt x="1303909" y="4162044"/>
                      <a:pt x="1344803" y="4162171"/>
                      <a:pt x="1385697" y="4162171"/>
                    </a:cubicBezTo>
                    <a:lnTo>
                      <a:pt x="1385697" y="2180463"/>
                    </a:lnTo>
                    <a:lnTo>
                      <a:pt x="1080770" y="2180463"/>
                    </a:lnTo>
                    <a:cubicBezTo>
                      <a:pt x="946277" y="2180463"/>
                      <a:pt x="819912" y="2128139"/>
                      <a:pt x="724916" y="2033016"/>
                    </a:cubicBezTo>
                    <a:cubicBezTo>
                      <a:pt x="629793" y="1938020"/>
                      <a:pt x="577469" y="1811655"/>
                      <a:pt x="577469" y="1677162"/>
                    </a:cubicBezTo>
                    <a:cubicBezTo>
                      <a:pt x="577469" y="1542542"/>
                      <a:pt x="629793" y="1416304"/>
                      <a:pt x="724916" y="1321308"/>
                    </a:cubicBezTo>
                    <a:cubicBezTo>
                      <a:pt x="819912" y="1226312"/>
                      <a:pt x="946277" y="1173861"/>
                      <a:pt x="1080770" y="1173861"/>
                    </a:cubicBezTo>
                    <a:cubicBezTo>
                      <a:pt x="1356233" y="1173861"/>
                      <a:pt x="1580642" y="1396238"/>
                      <a:pt x="1584198" y="1670939"/>
                    </a:cubicBezTo>
                    <a:lnTo>
                      <a:pt x="1584198" y="1981962"/>
                    </a:lnTo>
                    <a:lnTo>
                      <a:pt x="1717675" y="1981962"/>
                    </a:lnTo>
                    <a:lnTo>
                      <a:pt x="1988185" y="1981962"/>
                    </a:lnTo>
                    <a:lnTo>
                      <a:pt x="1988185" y="1670812"/>
                    </a:lnTo>
                    <a:lnTo>
                      <a:pt x="1988312" y="1670812"/>
                    </a:lnTo>
                    <a:cubicBezTo>
                      <a:pt x="1989963" y="1538732"/>
                      <a:pt x="2041906" y="1414907"/>
                      <a:pt x="2135505" y="1321181"/>
                    </a:cubicBezTo>
                    <a:cubicBezTo>
                      <a:pt x="2230628" y="1226185"/>
                      <a:pt x="2356993" y="1173734"/>
                      <a:pt x="2491359" y="1173734"/>
                    </a:cubicBezTo>
                    <a:cubicBezTo>
                      <a:pt x="2625725" y="1173734"/>
                      <a:pt x="2752217" y="1226058"/>
                      <a:pt x="2847340" y="1321181"/>
                    </a:cubicBezTo>
                    <a:cubicBezTo>
                      <a:pt x="2942463" y="1416304"/>
                      <a:pt x="2994660" y="1542542"/>
                      <a:pt x="2994660" y="1677035"/>
                    </a:cubicBezTo>
                    <a:cubicBezTo>
                      <a:pt x="2994660" y="1811528"/>
                      <a:pt x="2942336" y="1937766"/>
                      <a:pt x="2847340" y="2032889"/>
                    </a:cubicBezTo>
                    <a:cubicBezTo>
                      <a:pt x="2752217" y="2128012"/>
                      <a:pt x="2625852" y="2180336"/>
                      <a:pt x="2491359" y="2180336"/>
                    </a:cubicBezTo>
                    <a:lnTo>
                      <a:pt x="2186686" y="2180336"/>
                    </a:lnTo>
                    <a:lnTo>
                      <a:pt x="2186686" y="4162171"/>
                    </a:lnTo>
                    <a:cubicBezTo>
                      <a:pt x="2227453" y="4162171"/>
                      <a:pt x="2268220" y="4162044"/>
                      <a:pt x="2309114" y="4161663"/>
                    </a:cubicBezTo>
                    <a:cubicBezTo>
                      <a:pt x="2504567" y="4160393"/>
                      <a:pt x="2566035" y="4105783"/>
                      <a:pt x="2601849" y="3944874"/>
                    </a:cubicBezTo>
                    <a:cubicBezTo>
                      <a:pt x="2646934" y="3742436"/>
                      <a:pt x="2679319" y="3474339"/>
                      <a:pt x="2763139" y="3282569"/>
                    </a:cubicBezTo>
                    <a:cubicBezTo>
                      <a:pt x="2916809" y="2931287"/>
                      <a:pt x="3101594" y="2649474"/>
                      <a:pt x="3279648" y="2306193"/>
                    </a:cubicBezTo>
                    <a:cubicBezTo>
                      <a:pt x="3476625" y="1926844"/>
                      <a:pt x="3572002" y="1536954"/>
                      <a:pt x="3467481" y="1125728"/>
                    </a:cubicBezTo>
                  </a:path>
                </a:pathLst>
              </a:custGeom>
              <a:solidFill>
                <a:srgbClr val="FF8624"/>
              </a:solidFill>
            </p:spPr>
            <p:txBody>
              <a:bodyPr/>
              <a:lstStyle/>
              <a:p>
                <a:pPr defTabSz="274320"/>
                <a:endParaRPr lang="pt-BR" sz="54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grpSp>
        <p:nvGrpSpPr>
          <p:cNvPr id="25" name="Group 25"/>
          <p:cNvGrpSpPr>
            <a:grpSpLocks noChangeAspect="1"/>
          </p:cNvGrpSpPr>
          <p:nvPr/>
        </p:nvGrpSpPr>
        <p:grpSpPr>
          <a:xfrm>
            <a:off x="4791649" y="5917595"/>
            <a:ext cx="919278" cy="843787"/>
            <a:chOff x="0" y="0"/>
            <a:chExt cx="6128522" cy="5625247"/>
          </a:xfrm>
        </p:grpSpPr>
        <p:sp>
          <p:nvSpPr>
            <p:cNvPr id="26" name="Freeform 26"/>
            <p:cNvSpPr/>
            <p:nvPr/>
          </p:nvSpPr>
          <p:spPr>
            <a:xfrm>
              <a:off x="1925320" y="2103882"/>
              <a:ext cx="1612900" cy="1595882"/>
            </a:xfrm>
            <a:custGeom>
              <a:avLst/>
              <a:gdLst/>
              <a:ahLst/>
              <a:cxnLst/>
              <a:rect l="l" t="t" r="r" b="b"/>
              <a:pathLst>
                <a:path w="1612900" h="1595882">
                  <a:moveTo>
                    <a:pt x="624205" y="529209"/>
                  </a:moveTo>
                  <a:cubicBezTo>
                    <a:pt x="679958" y="484759"/>
                    <a:pt x="746252" y="462788"/>
                    <a:pt x="812419" y="461137"/>
                  </a:cubicBezTo>
                  <a:lnTo>
                    <a:pt x="1198372" y="154051"/>
                  </a:lnTo>
                  <a:cubicBezTo>
                    <a:pt x="945007" y="0"/>
                    <a:pt x="612521" y="10414"/>
                    <a:pt x="366903" y="205867"/>
                  </a:cubicBezTo>
                  <a:cubicBezTo>
                    <a:pt x="52197" y="456311"/>
                    <a:pt x="0" y="914400"/>
                    <a:pt x="250444" y="1229106"/>
                  </a:cubicBezTo>
                  <a:cubicBezTo>
                    <a:pt x="500888" y="1543812"/>
                    <a:pt x="958977" y="1595882"/>
                    <a:pt x="1273683" y="1345565"/>
                  </a:cubicBezTo>
                  <a:cubicBezTo>
                    <a:pt x="1531620" y="1140333"/>
                    <a:pt x="1612900" y="795528"/>
                    <a:pt x="1495933" y="504571"/>
                  </a:cubicBezTo>
                  <a:lnTo>
                    <a:pt x="1134491" y="792226"/>
                  </a:lnTo>
                  <a:cubicBezTo>
                    <a:pt x="1129919" y="879094"/>
                    <a:pt x="1089787" y="963803"/>
                    <a:pt x="1016381" y="1022223"/>
                  </a:cubicBezTo>
                  <a:cubicBezTo>
                    <a:pt x="880237" y="1130554"/>
                    <a:pt x="682117" y="1107948"/>
                    <a:pt x="573786" y="971804"/>
                  </a:cubicBezTo>
                  <a:cubicBezTo>
                    <a:pt x="465455" y="835660"/>
                    <a:pt x="488061" y="637540"/>
                    <a:pt x="624205" y="529209"/>
                  </a:cubicBezTo>
                </a:path>
              </a:pathLst>
            </a:custGeom>
            <a:solidFill>
              <a:srgbClr val="FFBA00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4537" y="1181608"/>
              <a:ext cx="3479927" cy="3449193"/>
            </a:xfrm>
            <a:custGeom>
              <a:avLst/>
              <a:gdLst/>
              <a:ahLst/>
              <a:cxnLst/>
              <a:rect l="l" t="t" r="r" b="b"/>
              <a:pathLst>
                <a:path w="3479927" h="3449193">
                  <a:moveTo>
                    <a:pt x="2795397" y="546227"/>
                  </a:moveTo>
                  <a:cubicBezTo>
                    <a:pt x="2241169" y="42545"/>
                    <a:pt x="1388110" y="0"/>
                    <a:pt x="783209" y="481330"/>
                  </a:cubicBezTo>
                  <a:cubicBezTo>
                    <a:pt x="111252" y="1016000"/>
                    <a:pt x="0" y="1994027"/>
                    <a:pt x="534670" y="2665984"/>
                  </a:cubicBezTo>
                  <a:cubicBezTo>
                    <a:pt x="1069340" y="3337942"/>
                    <a:pt x="2047367" y="3449193"/>
                    <a:pt x="2719324" y="2914523"/>
                  </a:cubicBezTo>
                  <a:cubicBezTo>
                    <a:pt x="3335909" y="2424049"/>
                    <a:pt x="3479927" y="1560195"/>
                    <a:pt x="3086608" y="902081"/>
                  </a:cubicBezTo>
                  <a:lnTo>
                    <a:pt x="2759330" y="1162431"/>
                  </a:lnTo>
                  <a:cubicBezTo>
                    <a:pt x="3013076" y="1638808"/>
                    <a:pt x="2899664" y="2243074"/>
                    <a:pt x="2462150" y="2591181"/>
                  </a:cubicBezTo>
                  <a:cubicBezTo>
                    <a:pt x="1968755" y="2983611"/>
                    <a:pt x="1250697" y="2901950"/>
                    <a:pt x="858140" y="2408555"/>
                  </a:cubicBezTo>
                  <a:cubicBezTo>
                    <a:pt x="465583" y="1915160"/>
                    <a:pt x="547371" y="1197102"/>
                    <a:pt x="1040639" y="804672"/>
                  </a:cubicBezTo>
                  <a:cubicBezTo>
                    <a:pt x="1466343" y="465836"/>
                    <a:pt x="2059433" y="480695"/>
                    <a:pt x="2466341" y="808101"/>
                  </a:cubicBezTo>
                  <a:close/>
                </a:path>
              </a:pathLst>
            </a:custGeom>
            <a:solidFill>
              <a:srgbClr val="FFBA00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reeform 28"/>
            <p:cNvSpPr/>
            <p:nvPr/>
          </p:nvSpPr>
          <p:spPr>
            <a:xfrm>
              <a:off x="63500" y="250190"/>
              <a:ext cx="5343017" cy="5311648"/>
            </a:xfrm>
            <a:custGeom>
              <a:avLst/>
              <a:gdLst/>
              <a:ahLst/>
              <a:cxnLst/>
              <a:rect l="l" t="t" r="r" b="b"/>
              <a:pathLst>
                <a:path w="5343017" h="5311648">
                  <a:moveTo>
                    <a:pt x="4343273" y="1574165"/>
                  </a:moveTo>
                  <a:cubicBezTo>
                    <a:pt x="4877435" y="2412873"/>
                    <a:pt x="4702810" y="3536442"/>
                    <a:pt x="3907409" y="4169283"/>
                  </a:cubicBezTo>
                  <a:cubicBezTo>
                    <a:pt x="3056890" y="4845939"/>
                    <a:pt x="1818894" y="4705096"/>
                    <a:pt x="1142111" y="3854577"/>
                  </a:cubicBezTo>
                  <a:cubicBezTo>
                    <a:pt x="465328" y="3004058"/>
                    <a:pt x="606298" y="1766189"/>
                    <a:pt x="1456817" y="1089406"/>
                  </a:cubicBezTo>
                  <a:cubicBezTo>
                    <a:pt x="2240661" y="465709"/>
                    <a:pt x="3353435" y="537083"/>
                    <a:pt x="4052824" y="1217930"/>
                  </a:cubicBezTo>
                  <a:lnTo>
                    <a:pt x="4378706" y="958596"/>
                  </a:lnTo>
                  <a:cubicBezTo>
                    <a:pt x="3535299" y="99949"/>
                    <a:pt x="2162302" y="0"/>
                    <a:pt x="1199515" y="766064"/>
                  </a:cubicBezTo>
                  <a:cubicBezTo>
                    <a:pt x="170434" y="1584833"/>
                    <a:pt x="0" y="3082798"/>
                    <a:pt x="818769" y="4112006"/>
                  </a:cubicBezTo>
                  <a:cubicBezTo>
                    <a:pt x="1637538" y="5141214"/>
                    <a:pt x="3135630" y="5311648"/>
                    <a:pt x="4164711" y="4492752"/>
                  </a:cubicBezTo>
                  <a:cubicBezTo>
                    <a:pt x="5138801" y="3717798"/>
                    <a:pt x="5343017" y="2334514"/>
                    <a:pt x="4667758" y="1316101"/>
                  </a:cubicBezTo>
                  <a:close/>
                </a:path>
              </a:pathLst>
            </a:custGeom>
            <a:solidFill>
              <a:srgbClr val="FFBA00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reeform 29"/>
            <p:cNvSpPr/>
            <p:nvPr/>
          </p:nvSpPr>
          <p:spPr>
            <a:xfrm>
              <a:off x="2683637" y="63500"/>
              <a:ext cx="3381248" cy="2855722"/>
            </a:xfrm>
            <a:custGeom>
              <a:avLst/>
              <a:gdLst/>
              <a:ahLst/>
              <a:cxnLst/>
              <a:rect l="l" t="t" r="r" b="b"/>
              <a:pathLst>
                <a:path w="3381248" h="2855722">
                  <a:moveTo>
                    <a:pt x="3322828" y="733679"/>
                  </a:moveTo>
                  <a:lnTo>
                    <a:pt x="2841371" y="683260"/>
                  </a:lnTo>
                  <a:cubicBezTo>
                    <a:pt x="2837688" y="682879"/>
                    <a:pt x="2834259" y="683768"/>
                    <a:pt x="2830703" y="684149"/>
                  </a:cubicBezTo>
                  <a:lnTo>
                    <a:pt x="2964053" y="577977"/>
                  </a:lnTo>
                  <a:cubicBezTo>
                    <a:pt x="2980182" y="565150"/>
                    <a:pt x="2990215" y="546862"/>
                    <a:pt x="2992501" y="526542"/>
                  </a:cubicBezTo>
                  <a:cubicBezTo>
                    <a:pt x="2994787" y="506095"/>
                    <a:pt x="2989072" y="485902"/>
                    <a:pt x="2976245" y="469900"/>
                  </a:cubicBezTo>
                  <a:cubicBezTo>
                    <a:pt x="2963418" y="453898"/>
                    <a:pt x="2945257" y="443738"/>
                    <a:pt x="2924810" y="441452"/>
                  </a:cubicBezTo>
                  <a:cubicBezTo>
                    <a:pt x="2921762" y="441071"/>
                    <a:pt x="2918841" y="440944"/>
                    <a:pt x="2915793" y="440944"/>
                  </a:cubicBezTo>
                  <a:cubicBezTo>
                    <a:pt x="2911729" y="440944"/>
                    <a:pt x="2907792" y="441198"/>
                    <a:pt x="2903855" y="441833"/>
                  </a:cubicBezTo>
                  <a:cubicBezTo>
                    <a:pt x="2891028" y="443865"/>
                    <a:pt x="2878709" y="449326"/>
                    <a:pt x="2868295" y="457581"/>
                  </a:cubicBezTo>
                  <a:lnTo>
                    <a:pt x="2732405" y="565785"/>
                  </a:lnTo>
                  <a:cubicBezTo>
                    <a:pt x="2734437" y="561340"/>
                    <a:pt x="2736342" y="556895"/>
                    <a:pt x="2736977" y="551942"/>
                  </a:cubicBezTo>
                  <a:lnTo>
                    <a:pt x="2795905" y="71501"/>
                  </a:lnTo>
                  <a:cubicBezTo>
                    <a:pt x="2801493" y="26162"/>
                    <a:pt x="2746121" y="0"/>
                    <a:pt x="2714625" y="32893"/>
                  </a:cubicBezTo>
                  <a:lnTo>
                    <a:pt x="2199386" y="570357"/>
                  </a:lnTo>
                  <a:cubicBezTo>
                    <a:pt x="2191131" y="578993"/>
                    <a:pt x="2186432" y="590296"/>
                    <a:pt x="2186178" y="602234"/>
                  </a:cubicBezTo>
                  <a:lnTo>
                    <a:pt x="2178050" y="1006983"/>
                  </a:lnTo>
                  <a:lnTo>
                    <a:pt x="30861" y="2715387"/>
                  </a:lnTo>
                  <a:cubicBezTo>
                    <a:pt x="14732" y="2728087"/>
                    <a:pt x="4572" y="2746502"/>
                    <a:pt x="2286" y="2766822"/>
                  </a:cubicBezTo>
                  <a:cubicBezTo>
                    <a:pt x="0" y="2787142"/>
                    <a:pt x="5715" y="2807335"/>
                    <a:pt x="18542" y="2823337"/>
                  </a:cubicBezTo>
                  <a:cubicBezTo>
                    <a:pt x="35814" y="2844927"/>
                    <a:pt x="63627" y="2855722"/>
                    <a:pt x="90932" y="2851404"/>
                  </a:cubicBezTo>
                  <a:cubicBezTo>
                    <a:pt x="103886" y="2849245"/>
                    <a:pt x="116205" y="2843911"/>
                    <a:pt x="126619" y="2835656"/>
                  </a:cubicBezTo>
                  <a:lnTo>
                    <a:pt x="2275078" y="1126236"/>
                  </a:lnTo>
                  <a:lnTo>
                    <a:pt x="2668651" y="1208659"/>
                  </a:lnTo>
                  <a:cubicBezTo>
                    <a:pt x="2680335" y="1211072"/>
                    <a:pt x="2692400" y="1209040"/>
                    <a:pt x="2702687" y="1203071"/>
                  </a:cubicBezTo>
                  <a:lnTo>
                    <a:pt x="3342132" y="821690"/>
                  </a:lnTo>
                  <a:cubicBezTo>
                    <a:pt x="3381248" y="798322"/>
                    <a:pt x="3368167" y="738505"/>
                    <a:pt x="3322828" y="733806"/>
                  </a:cubicBezTo>
                </a:path>
              </a:pathLst>
            </a:custGeom>
            <a:solidFill>
              <a:srgbClr val="FFBA00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0" name="Group 30"/>
          <p:cNvGrpSpPr>
            <a:grpSpLocks noChangeAspect="1"/>
          </p:cNvGrpSpPr>
          <p:nvPr/>
        </p:nvGrpSpPr>
        <p:grpSpPr>
          <a:xfrm>
            <a:off x="6354179" y="6047160"/>
            <a:ext cx="1216080" cy="644656"/>
            <a:chOff x="0" y="0"/>
            <a:chExt cx="8107198" cy="429770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07426" cy="4297680"/>
            </a:xfrm>
            <a:custGeom>
              <a:avLst/>
              <a:gdLst/>
              <a:ahLst/>
              <a:cxnLst/>
              <a:rect l="l" t="t" r="r" b="b"/>
              <a:pathLst>
                <a:path w="8107426" h="4297680">
                  <a:moveTo>
                    <a:pt x="1942719" y="3755644"/>
                  </a:moveTo>
                  <a:cubicBezTo>
                    <a:pt x="1914652" y="3593465"/>
                    <a:pt x="1976120" y="3422777"/>
                    <a:pt x="2111502" y="3287395"/>
                  </a:cubicBezTo>
                  <a:cubicBezTo>
                    <a:pt x="2165350" y="3233547"/>
                    <a:pt x="2222627" y="3182620"/>
                    <a:pt x="2283841" y="3133598"/>
                  </a:cubicBezTo>
                  <a:cubicBezTo>
                    <a:pt x="2248027" y="3119628"/>
                    <a:pt x="2212213" y="3105912"/>
                    <a:pt x="2176526" y="3091942"/>
                  </a:cubicBezTo>
                  <a:cubicBezTo>
                    <a:pt x="1993392" y="3020314"/>
                    <a:pt x="1939417" y="2832227"/>
                    <a:pt x="2077212" y="2696718"/>
                  </a:cubicBezTo>
                  <a:cubicBezTo>
                    <a:pt x="2354580" y="2423668"/>
                    <a:pt x="2458466" y="2083181"/>
                    <a:pt x="2444115" y="1709420"/>
                  </a:cubicBezTo>
                  <a:cubicBezTo>
                    <a:pt x="2429002" y="1315720"/>
                    <a:pt x="2198243" y="1106424"/>
                    <a:pt x="1835658" y="1017143"/>
                  </a:cubicBezTo>
                  <a:cubicBezTo>
                    <a:pt x="1757807" y="997966"/>
                    <a:pt x="1681226" y="988568"/>
                    <a:pt x="1606931" y="987552"/>
                  </a:cubicBezTo>
                  <a:cubicBezTo>
                    <a:pt x="1532636" y="988568"/>
                    <a:pt x="1456182" y="997966"/>
                    <a:pt x="1378204" y="1017143"/>
                  </a:cubicBezTo>
                  <a:cubicBezTo>
                    <a:pt x="1015619" y="1106424"/>
                    <a:pt x="784987" y="1315720"/>
                    <a:pt x="769747" y="1709420"/>
                  </a:cubicBezTo>
                  <a:cubicBezTo>
                    <a:pt x="755396" y="2083308"/>
                    <a:pt x="859155" y="2417445"/>
                    <a:pt x="1136650" y="2696718"/>
                  </a:cubicBezTo>
                  <a:cubicBezTo>
                    <a:pt x="1273048" y="2833751"/>
                    <a:pt x="1220470" y="3020314"/>
                    <a:pt x="1037336" y="3091942"/>
                  </a:cubicBezTo>
                  <a:cubicBezTo>
                    <a:pt x="938784" y="3130550"/>
                    <a:pt x="839089" y="3167126"/>
                    <a:pt x="743331" y="3211449"/>
                  </a:cubicBezTo>
                  <a:cubicBezTo>
                    <a:pt x="526796" y="3311906"/>
                    <a:pt x="323088" y="3429508"/>
                    <a:pt x="153543" y="3598926"/>
                  </a:cubicBezTo>
                  <a:cubicBezTo>
                    <a:pt x="0" y="3752977"/>
                    <a:pt x="3556" y="3975100"/>
                    <a:pt x="275971" y="4103751"/>
                  </a:cubicBezTo>
                  <a:cubicBezTo>
                    <a:pt x="366268" y="4146423"/>
                    <a:pt x="464185" y="4178300"/>
                    <a:pt x="562102" y="4201414"/>
                  </a:cubicBezTo>
                  <a:cubicBezTo>
                    <a:pt x="878840" y="4276471"/>
                    <a:pt x="1202690" y="4289552"/>
                    <a:pt x="1607185" y="4297680"/>
                  </a:cubicBezTo>
                  <a:cubicBezTo>
                    <a:pt x="1930400" y="4291203"/>
                    <a:pt x="2201799" y="4281043"/>
                    <a:pt x="2459609" y="4239133"/>
                  </a:cubicBezTo>
                  <a:cubicBezTo>
                    <a:pt x="2407920" y="4220210"/>
                    <a:pt x="2357882" y="4200144"/>
                    <a:pt x="2311019" y="4177919"/>
                  </a:cubicBezTo>
                  <a:cubicBezTo>
                    <a:pt x="2103882" y="4080002"/>
                    <a:pt x="1973072" y="3930015"/>
                    <a:pt x="1942846" y="3755644"/>
                  </a:cubicBezTo>
                  <a:moveTo>
                    <a:pt x="7971663" y="3666744"/>
                  </a:moveTo>
                  <a:cubicBezTo>
                    <a:pt x="7818628" y="3513709"/>
                    <a:pt x="7634732" y="3407537"/>
                    <a:pt x="7439152" y="3316859"/>
                  </a:cubicBezTo>
                  <a:cubicBezTo>
                    <a:pt x="7352665" y="3276727"/>
                    <a:pt x="7262622" y="3243707"/>
                    <a:pt x="7173595" y="3208909"/>
                  </a:cubicBezTo>
                  <a:cubicBezTo>
                    <a:pt x="7008241" y="3144266"/>
                    <a:pt x="6959474" y="2974340"/>
                    <a:pt x="7083933" y="2851912"/>
                  </a:cubicBezTo>
                  <a:cubicBezTo>
                    <a:pt x="7334504" y="2605405"/>
                    <a:pt x="7428357" y="2297938"/>
                    <a:pt x="7415277" y="1960372"/>
                  </a:cubicBezTo>
                  <a:cubicBezTo>
                    <a:pt x="7401561" y="1604899"/>
                    <a:pt x="7193281" y="1415796"/>
                    <a:pt x="6865875" y="1335151"/>
                  </a:cubicBezTo>
                  <a:cubicBezTo>
                    <a:pt x="6795517" y="1317879"/>
                    <a:pt x="6726429" y="1309370"/>
                    <a:pt x="6659373" y="1308481"/>
                  </a:cubicBezTo>
                  <a:cubicBezTo>
                    <a:pt x="6592316" y="1309370"/>
                    <a:pt x="6523229" y="1317752"/>
                    <a:pt x="6452870" y="1335151"/>
                  </a:cubicBezTo>
                  <a:cubicBezTo>
                    <a:pt x="6125337" y="1415796"/>
                    <a:pt x="5917057" y="1604772"/>
                    <a:pt x="5903342" y="1960372"/>
                  </a:cubicBezTo>
                  <a:cubicBezTo>
                    <a:pt x="5890388" y="2297938"/>
                    <a:pt x="5983987" y="2599817"/>
                    <a:pt x="6234685" y="2851912"/>
                  </a:cubicBezTo>
                  <a:cubicBezTo>
                    <a:pt x="6357748" y="2975737"/>
                    <a:pt x="6310376" y="3144266"/>
                    <a:pt x="6145023" y="3208909"/>
                  </a:cubicBezTo>
                  <a:cubicBezTo>
                    <a:pt x="6138419" y="3211449"/>
                    <a:pt x="6131688" y="3213989"/>
                    <a:pt x="6125083" y="3216529"/>
                  </a:cubicBezTo>
                  <a:cubicBezTo>
                    <a:pt x="6150611" y="3239643"/>
                    <a:pt x="6175630" y="3263138"/>
                    <a:pt x="6199760" y="3287395"/>
                  </a:cubicBezTo>
                  <a:cubicBezTo>
                    <a:pt x="6315075" y="3402711"/>
                    <a:pt x="6370320" y="3588258"/>
                    <a:pt x="6340349" y="3760216"/>
                  </a:cubicBezTo>
                  <a:cubicBezTo>
                    <a:pt x="6309107" y="3940683"/>
                    <a:pt x="6188203" y="4089019"/>
                    <a:pt x="6000243" y="4177792"/>
                  </a:cubicBezTo>
                  <a:cubicBezTo>
                    <a:pt x="5953761" y="4199763"/>
                    <a:pt x="5904104" y="4219702"/>
                    <a:pt x="5852923" y="4238625"/>
                  </a:cubicBezTo>
                  <a:cubicBezTo>
                    <a:pt x="6096636" y="4281679"/>
                    <a:pt x="6352160" y="4291457"/>
                    <a:pt x="6659373" y="4297680"/>
                  </a:cubicBezTo>
                  <a:cubicBezTo>
                    <a:pt x="7024625" y="4290314"/>
                    <a:pt x="7317105" y="4278503"/>
                    <a:pt x="7603110" y="4210812"/>
                  </a:cubicBezTo>
                  <a:cubicBezTo>
                    <a:pt x="7691502" y="4189857"/>
                    <a:pt x="7780020" y="4161155"/>
                    <a:pt x="7861554" y="4122547"/>
                  </a:cubicBezTo>
                  <a:cubicBezTo>
                    <a:pt x="8107426" y="4006342"/>
                    <a:pt x="8065898" y="3760724"/>
                    <a:pt x="7971790" y="3666744"/>
                  </a:cubicBezTo>
                  <a:moveTo>
                    <a:pt x="5884926" y="4045966"/>
                  </a:moveTo>
                  <a:cubicBezTo>
                    <a:pt x="5767705" y="4101338"/>
                    <a:pt x="5640578" y="4142613"/>
                    <a:pt x="5513451" y="4172712"/>
                  </a:cubicBezTo>
                  <a:cubicBezTo>
                    <a:pt x="5102225" y="4270121"/>
                    <a:pt x="4681728" y="4287139"/>
                    <a:pt x="4156456" y="4297680"/>
                  </a:cubicBezTo>
                  <a:cubicBezTo>
                    <a:pt x="3631311" y="4287139"/>
                    <a:pt x="3210814" y="4270121"/>
                    <a:pt x="2799588" y="4172712"/>
                  </a:cubicBezTo>
                  <a:cubicBezTo>
                    <a:pt x="2672461" y="4142613"/>
                    <a:pt x="2545334" y="4101338"/>
                    <a:pt x="2428113" y="4045966"/>
                  </a:cubicBezTo>
                  <a:cubicBezTo>
                    <a:pt x="2074545" y="3878834"/>
                    <a:pt x="2069846" y="3590417"/>
                    <a:pt x="2269490" y="3390646"/>
                  </a:cubicBezTo>
                  <a:cubicBezTo>
                    <a:pt x="2489581" y="3170555"/>
                    <a:pt x="2753995" y="3018028"/>
                    <a:pt x="3035300" y="2887472"/>
                  </a:cubicBezTo>
                  <a:cubicBezTo>
                    <a:pt x="3159506" y="2829814"/>
                    <a:pt x="3289046" y="2782316"/>
                    <a:pt x="3417062" y="2732278"/>
                  </a:cubicBezTo>
                  <a:cubicBezTo>
                    <a:pt x="3654806" y="2639314"/>
                    <a:pt x="3723005" y="2396998"/>
                    <a:pt x="3545967" y="2219071"/>
                  </a:cubicBezTo>
                  <a:cubicBezTo>
                    <a:pt x="3185668" y="1856486"/>
                    <a:pt x="3050921" y="1422654"/>
                    <a:pt x="3069590" y="937260"/>
                  </a:cubicBezTo>
                  <a:cubicBezTo>
                    <a:pt x="3089275" y="426085"/>
                    <a:pt x="3388741" y="154305"/>
                    <a:pt x="3859530" y="38354"/>
                  </a:cubicBezTo>
                  <a:cubicBezTo>
                    <a:pt x="3960622" y="13462"/>
                    <a:pt x="4060063" y="1270"/>
                    <a:pt x="4156456" y="0"/>
                  </a:cubicBezTo>
                  <a:cubicBezTo>
                    <a:pt x="4252849" y="1270"/>
                    <a:pt x="4352290" y="13462"/>
                    <a:pt x="4453509" y="38354"/>
                  </a:cubicBezTo>
                  <a:cubicBezTo>
                    <a:pt x="4924298" y="154305"/>
                    <a:pt x="5223764" y="426085"/>
                    <a:pt x="5243449" y="937260"/>
                  </a:cubicBezTo>
                  <a:cubicBezTo>
                    <a:pt x="5262118" y="1422654"/>
                    <a:pt x="5127244" y="1864614"/>
                    <a:pt x="4767072" y="2219071"/>
                  </a:cubicBezTo>
                  <a:cubicBezTo>
                    <a:pt x="4588129" y="2395093"/>
                    <a:pt x="4658233" y="2639314"/>
                    <a:pt x="4896104" y="2732278"/>
                  </a:cubicBezTo>
                  <a:cubicBezTo>
                    <a:pt x="5024120" y="2782316"/>
                    <a:pt x="5153533" y="2829814"/>
                    <a:pt x="5277866" y="2887472"/>
                  </a:cubicBezTo>
                  <a:cubicBezTo>
                    <a:pt x="5559044" y="3018028"/>
                    <a:pt x="5823458" y="3170555"/>
                    <a:pt x="6043549" y="3390646"/>
                  </a:cubicBezTo>
                  <a:cubicBezTo>
                    <a:pt x="6178804" y="3525774"/>
                    <a:pt x="6238621" y="3878834"/>
                    <a:pt x="5884926" y="4045966"/>
                  </a:cubicBezTo>
                </a:path>
              </a:pathLst>
            </a:custGeom>
            <a:solidFill>
              <a:srgbClr val="A0D606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2" name="Group 32"/>
          <p:cNvGrpSpPr>
            <a:grpSpLocks noChangeAspect="1"/>
          </p:cNvGrpSpPr>
          <p:nvPr/>
        </p:nvGrpSpPr>
        <p:grpSpPr>
          <a:xfrm>
            <a:off x="8296934" y="5960216"/>
            <a:ext cx="841731" cy="841740"/>
            <a:chOff x="0" y="0"/>
            <a:chExt cx="5611540" cy="5611602"/>
          </a:xfrm>
        </p:grpSpPr>
        <p:sp>
          <p:nvSpPr>
            <p:cNvPr id="33" name="Freeform 33"/>
            <p:cNvSpPr/>
            <p:nvPr/>
          </p:nvSpPr>
          <p:spPr>
            <a:xfrm>
              <a:off x="63500" y="1555496"/>
              <a:ext cx="1901571" cy="1437386"/>
            </a:xfrm>
            <a:custGeom>
              <a:avLst/>
              <a:gdLst/>
              <a:ahLst/>
              <a:cxnLst/>
              <a:rect l="l" t="t" r="r" b="b"/>
              <a:pathLst>
                <a:path w="1901571" h="1437386">
                  <a:moveTo>
                    <a:pt x="1249426" y="1383665"/>
                  </a:moveTo>
                  <a:cubicBezTo>
                    <a:pt x="1341247" y="1056005"/>
                    <a:pt x="1520190" y="604774"/>
                    <a:pt x="1866773" y="139065"/>
                  </a:cubicBezTo>
                  <a:cubicBezTo>
                    <a:pt x="1901571" y="92329"/>
                    <a:pt x="1870329" y="25654"/>
                    <a:pt x="1812163" y="23241"/>
                  </a:cubicBezTo>
                  <a:lnTo>
                    <a:pt x="1589151" y="13716"/>
                  </a:lnTo>
                  <a:cubicBezTo>
                    <a:pt x="1267206" y="0"/>
                    <a:pt x="982726" y="115697"/>
                    <a:pt x="802513" y="333756"/>
                  </a:cubicBezTo>
                  <a:lnTo>
                    <a:pt x="39497" y="1256411"/>
                  </a:lnTo>
                  <a:cubicBezTo>
                    <a:pt x="0" y="1304163"/>
                    <a:pt x="51054" y="1387856"/>
                    <a:pt x="121666" y="1390904"/>
                  </a:cubicBezTo>
                  <a:lnTo>
                    <a:pt x="1176782" y="1435989"/>
                  </a:lnTo>
                  <a:cubicBezTo>
                    <a:pt x="1210183" y="1437386"/>
                    <a:pt x="1240409" y="1415923"/>
                    <a:pt x="1249426" y="1383538"/>
                  </a:cubicBezTo>
                </a:path>
              </a:pathLst>
            </a:custGeom>
            <a:solidFill>
              <a:srgbClr val="04ADCF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reeform 34"/>
            <p:cNvSpPr/>
            <p:nvPr/>
          </p:nvSpPr>
          <p:spPr>
            <a:xfrm>
              <a:off x="2618613" y="3646551"/>
              <a:ext cx="1437513" cy="1901698"/>
            </a:xfrm>
            <a:custGeom>
              <a:avLst/>
              <a:gdLst/>
              <a:ahLst/>
              <a:cxnLst/>
              <a:rect l="l" t="t" r="r" b="b"/>
              <a:pathLst>
                <a:path w="1437513" h="1901698">
                  <a:moveTo>
                    <a:pt x="1414272" y="89408"/>
                  </a:moveTo>
                  <a:cubicBezTo>
                    <a:pt x="1411732" y="31242"/>
                    <a:pt x="1345184" y="0"/>
                    <a:pt x="1298448" y="34798"/>
                  </a:cubicBezTo>
                  <a:cubicBezTo>
                    <a:pt x="832739" y="381254"/>
                    <a:pt x="381508" y="560197"/>
                    <a:pt x="53848" y="652146"/>
                  </a:cubicBezTo>
                  <a:cubicBezTo>
                    <a:pt x="21590" y="661162"/>
                    <a:pt x="0" y="691388"/>
                    <a:pt x="1397" y="724917"/>
                  </a:cubicBezTo>
                  <a:lnTo>
                    <a:pt x="46482" y="1780032"/>
                  </a:lnTo>
                  <a:cubicBezTo>
                    <a:pt x="49530" y="1850517"/>
                    <a:pt x="133223" y="1901698"/>
                    <a:pt x="180975" y="1862202"/>
                  </a:cubicBezTo>
                  <a:lnTo>
                    <a:pt x="1103757" y="1099312"/>
                  </a:lnTo>
                  <a:cubicBezTo>
                    <a:pt x="1321816" y="918972"/>
                    <a:pt x="1437513" y="634492"/>
                    <a:pt x="1423797" y="312674"/>
                  </a:cubicBezTo>
                  <a:close/>
                </a:path>
              </a:pathLst>
            </a:custGeom>
            <a:solidFill>
              <a:srgbClr val="04ADCF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reeform 35"/>
            <p:cNvSpPr/>
            <p:nvPr/>
          </p:nvSpPr>
          <p:spPr>
            <a:xfrm>
              <a:off x="1399032" y="63373"/>
              <a:ext cx="4148836" cy="4149090"/>
            </a:xfrm>
            <a:custGeom>
              <a:avLst/>
              <a:gdLst/>
              <a:ahLst/>
              <a:cxnLst/>
              <a:rect l="l" t="t" r="r" b="b"/>
              <a:pathLst>
                <a:path w="4148836" h="4149090">
                  <a:moveTo>
                    <a:pt x="2879471" y="2010283"/>
                  </a:moveTo>
                  <a:cubicBezTo>
                    <a:pt x="2669540" y="2220214"/>
                    <a:pt x="2329053" y="2220214"/>
                    <a:pt x="2119122" y="2010283"/>
                  </a:cubicBezTo>
                  <a:cubicBezTo>
                    <a:pt x="1909191" y="1800352"/>
                    <a:pt x="1909191" y="1459992"/>
                    <a:pt x="2119122" y="1249934"/>
                  </a:cubicBezTo>
                  <a:cubicBezTo>
                    <a:pt x="2329053" y="1039876"/>
                    <a:pt x="2669413" y="1040003"/>
                    <a:pt x="2879471" y="1249934"/>
                  </a:cubicBezTo>
                  <a:cubicBezTo>
                    <a:pt x="3089529" y="1459865"/>
                    <a:pt x="3089402" y="1800225"/>
                    <a:pt x="2879471" y="2010283"/>
                  </a:cubicBezTo>
                  <a:moveTo>
                    <a:pt x="3922014" y="8382"/>
                  </a:moveTo>
                  <a:cubicBezTo>
                    <a:pt x="3446653" y="39624"/>
                    <a:pt x="2304669" y="206248"/>
                    <a:pt x="1319403" y="1063879"/>
                  </a:cubicBezTo>
                  <a:cubicBezTo>
                    <a:pt x="318135" y="1935480"/>
                    <a:pt x="72771" y="2944241"/>
                    <a:pt x="14224" y="3319399"/>
                  </a:cubicBezTo>
                  <a:cubicBezTo>
                    <a:pt x="0" y="3410839"/>
                    <a:pt x="30099" y="3503549"/>
                    <a:pt x="95504" y="3568954"/>
                  </a:cubicBezTo>
                  <a:lnTo>
                    <a:pt x="337820" y="3811270"/>
                  </a:lnTo>
                  <a:lnTo>
                    <a:pt x="580136" y="4053586"/>
                  </a:lnTo>
                  <a:cubicBezTo>
                    <a:pt x="645541" y="4118991"/>
                    <a:pt x="738251" y="4149090"/>
                    <a:pt x="829691" y="4134866"/>
                  </a:cubicBezTo>
                  <a:cubicBezTo>
                    <a:pt x="1204849" y="4076446"/>
                    <a:pt x="2213610" y="3830955"/>
                    <a:pt x="3085211" y="2829687"/>
                  </a:cubicBezTo>
                  <a:cubicBezTo>
                    <a:pt x="3942715" y="1844421"/>
                    <a:pt x="4109466" y="702437"/>
                    <a:pt x="4140708" y="227076"/>
                  </a:cubicBezTo>
                  <a:cubicBezTo>
                    <a:pt x="4148836" y="102870"/>
                    <a:pt x="4046093" y="0"/>
                    <a:pt x="3921887" y="8255"/>
                  </a:cubicBezTo>
                </a:path>
              </a:pathLst>
            </a:custGeom>
            <a:solidFill>
              <a:srgbClr val="04ADCF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reeform 36"/>
            <p:cNvSpPr/>
            <p:nvPr/>
          </p:nvSpPr>
          <p:spPr>
            <a:xfrm>
              <a:off x="398272" y="3543300"/>
              <a:ext cx="833120" cy="820928"/>
            </a:xfrm>
            <a:custGeom>
              <a:avLst/>
              <a:gdLst/>
              <a:ahLst/>
              <a:cxnLst/>
              <a:rect l="l" t="t" r="r" b="b"/>
              <a:pathLst>
                <a:path w="833120" h="820928">
                  <a:moveTo>
                    <a:pt x="784733" y="48260"/>
                  </a:moveTo>
                  <a:cubicBezTo>
                    <a:pt x="736473" y="0"/>
                    <a:pt x="657987" y="0"/>
                    <a:pt x="609600" y="48260"/>
                  </a:cubicBezTo>
                  <a:lnTo>
                    <a:pt x="48387" y="609600"/>
                  </a:lnTo>
                  <a:cubicBezTo>
                    <a:pt x="0" y="657860"/>
                    <a:pt x="0" y="736346"/>
                    <a:pt x="48387" y="784606"/>
                  </a:cubicBezTo>
                  <a:cubicBezTo>
                    <a:pt x="72517" y="808736"/>
                    <a:pt x="104267" y="820928"/>
                    <a:pt x="135890" y="820928"/>
                  </a:cubicBezTo>
                  <a:cubicBezTo>
                    <a:pt x="167513" y="820928"/>
                    <a:pt x="199263" y="808863"/>
                    <a:pt x="223393" y="784606"/>
                  </a:cubicBezTo>
                  <a:lnTo>
                    <a:pt x="784733" y="223393"/>
                  </a:lnTo>
                  <a:cubicBezTo>
                    <a:pt x="833120" y="175006"/>
                    <a:pt x="833120" y="96647"/>
                    <a:pt x="784733" y="48260"/>
                  </a:cubicBezTo>
                </a:path>
              </a:pathLst>
            </a:custGeom>
            <a:solidFill>
              <a:srgbClr val="04ADCF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reeform 37"/>
            <p:cNvSpPr/>
            <p:nvPr/>
          </p:nvSpPr>
          <p:spPr>
            <a:xfrm>
              <a:off x="644779" y="4134739"/>
              <a:ext cx="832993" cy="820928"/>
            </a:xfrm>
            <a:custGeom>
              <a:avLst/>
              <a:gdLst/>
              <a:ahLst/>
              <a:cxnLst/>
              <a:rect l="l" t="t" r="r" b="b"/>
              <a:pathLst>
                <a:path w="832993" h="820928">
                  <a:moveTo>
                    <a:pt x="784733" y="48260"/>
                  </a:moveTo>
                  <a:cubicBezTo>
                    <a:pt x="736473" y="0"/>
                    <a:pt x="657987" y="0"/>
                    <a:pt x="609600" y="48260"/>
                  </a:cubicBezTo>
                  <a:lnTo>
                    <a:pt x="48387" y="609600"/>
                  </a:lnTo>
                  <a:cubicBezTo>
                    <a:pt x="0" y="657987"/>
                    <a:pt x="0" y="736346"/>
                    <a:pt x="48387" y="784606"/>
                  </a:cubicBezTo>
                  <a:cubicBezTo>
                    <a:pt x="72517" y="808736"/>
                    <a:pt x="104267" y="820928"/>
                    <a:pt x="135890" y="820928"/>
                  </a:cubicBezTo>
                  <a:cubicBezTo>
                    <a:pt x="167513" y="820928"/>
                    <a:pt x="199263" y="808863"/>
                    <a:pt x="223393" y="784606"/>
                  </a:cubicBezTo>
                  <a:lnTo>
                    <a:pt x="784606" y="223393"/>
                  </a:lnTo>
                  <a:cubicBezTo>
                    <a:pt x="832993" y="175006"/>
                    <a:pt x="832993" y="96647"/>
                    <a:pt x="784606" y="48260"/>
                  </a:cubicBezTo>
                </a:path>
              </a:pathLst>
            </a:custGeom>
            <a:solidFill>
              <a:srgbClr val="04ADCF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reeform 38"/>
            <p:cNvSpPr/>
            <p:nvPr/>
          </p:nvSpPr>
          <p:spPr>
            <a:xfrm>
              <a:off x="1236218" y="4381246"/>
              <a:ext cx="833247" cy="821055"/>
            </a:xfrm>
            <a:custGeom>
              <a:avLst/>
              <a:gdLst/>
              <a:ahLst/>
              <a:cxnLst/>
              <a:rect l="l" t="t" r="r" b="b"/>
              <a:pathLst>
                <a:path w="833247" h="821055">
                  <a:moveTo>
                    <a:pt x="609727" y="48387"/>
                  </a:moveTo>
                  <a:lnTo>
                    <a:pt x="48387" y="609727"/>
                  </a:lnTo>
                  <a:cubicBezTo>
                    <a:pt x="0" y="657987"/>
                    <a:pt x="0" y="736473"/>
                    <a:pt x="48387" y="784733"/>
                  </a:cubicBezTo>
                  <a:cubicBezTo>
                    <a:pt x="72517" y="808863"/>
                    <a:pt x="104267" y="821055"/>
                    <a:pt x="136017" y="821055"/>
                  </a:cubicBezTo>
                  <a:cubicBezTo>
                    <a:pt x="167767" y="821055"/>
                    <a:pt x="199390" y="808990"/>
                    <a:pt x="223520" y="784733"/>
                  </a:cubicBezTo>
                  <a:lnTo>
                    <a:pt x="784860" y="223520"/>
                  </a:lnTo>
                  <a:cubicBezTo>
                    <a:pt x="833247" y="175133"/>
                    <a:pt x="833247" y="96774"/>
                    <a:pt x="784860" y="48387"/>
                  </a:cubicBezTo>
                  <a:cubicBezTo>
                    <a:pt x="736473" y="0"/>
                    <a:pt x="658114" y="127"/>
                    <a:pt x="609727" y="48387"/>
                  </a:cubicBezTo>
                </a:path>
              </a:pathLst>
            </a:custGeom>
            <a:solidFill>
              <a:srgbClr val="04ADCF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9" name="Group 39"/>
          <p:cNvGrpSpPr>
            <a:grpSpLocks noChangeAspect="1"/>
          </p:cNvGrpSpPr>
          <p:nvPr/>
        </p:nvGrpSpPr>
        <p:grpSpPr>
          <a:xfrm>
            <a:off x="10238076" y="6047160"/>
            <a:ext cx="1005001" cy="662637"/>
            <a:chOff x="0" y="0"/>
            <a:chExt cx="6700007" cy="4417581"/>
          </a:xfrm>
        </p:grpSpPr>
        <p:sp>
          <p:nvSpPr>
            <p:cNvPr id="40" name="Freeform 40"/>
            <p:cNvSpPr/>
            <p:nvPr/>
          </p:nvSpPr>
          <p:spPr>
            <a:xfrm>
              <a:off x="556768" y="2300224"/>
              <a:ext cx="888238" cy="907542"/>
            </a:xfrm>
            <a:custGeom>
              <a:avLst/>
              <a:gdLst/>
              <a:ahLst/>
              <a:cxnLst/>
              <a:rect l="l" t="t" r="r" b="b"/>
              <a:pathLst>
                <a:path w="888238" h="907542">
                  <a:moveTo>
                    <a:pt x="701294" y="93853"/>
                  </a:moveTo>
                  <a:cubicBezTo>
                    <a:pt x="586613" y="0"/>
                    <a:pt x="470154" y="15113"/>
                    <a:pt x="368173" y="139827"/>
                  </a:cubicBezTo>
                  <a:lnTo>
                    <a:pt x="256413" y="282575"/>
                  </a:lnTo>
                  <a:lnTo>
                    <a:pt x="257556" y="283464"/>
                  </a:lnTo>
                  <a:lnTo>
                    <a:pt x="239649" y="305943"/>
                  </a:lnTo>
                  <a:lnTo>
                    <a:pt x="83693" y="485521"/>
                  </a:lnTo>
                  <a:cubicBezTo>
                    <a:pt x="26289" y="551942"/>
                    <a:pt x="0" y="616585"/>
                    <a:pt x="5588" y="677545"/>
                  </a:cubicBezTo>
                  <a:cubicBezTo>
                    <a:pt x="11811" y="744855"/>
                    <a:pt x="55499" y="788924"/>
                    <a:pt x="81026" y="809244"/>
                  </a:cubicBezTo>
                  <a:cubicBezTo>
                    <a:pt x="139192" y="855599"/>
                    <a:pt x="204470" y="907542"/>
                    <a:pt x="275209" y="907542"/>
                  </a:cubicBezTo>
                  <a:cubicBezTo>
                    <a:pt x="318135" y="907542"/>
                    <a:pt x="359664" y="888365"/>
                    <a:pt x="402082" y="848868"/>
                  </a:cubicBezTo>
                  <a:lnTo>
                    <a:pt x="743458" y="446659"/>
                  </a:lnTo>
                  <a:cubicBezTo>
                    <a:pt x="888238" y="269748"/>
                    <a:pt x="747776" y="131826"/>
                    <a:pt x="701294" y="93726"/>
                  </a:cubicBezTo>
                </a:path>
              </a:pathLst>
            </a:custGeom>
            <a:solidFill>
              <a:srgbClr val="105A87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reeform 41"/>
            <p:cNvSpPr/>
            <p:nvPr/>
          </p:nvSpPr>
          <p:spPr>
            <a:xfrm>
              <a:off x="961517" y="2752598"/>
              <a:ext cx="863346" cy="991743"/>
            </a:xfrm>
            <a:custGeom>
              <a:avLst/>
              <a:gdLst/>
              <a:ahLst/>
              <a:cxnLst/>
              <a:rect l="l" t="t" r="r" b="b"/>
              <a:pathLst>
                <a:path w="863346" h="991743">
                  <a:moveTo>
                    <a:pt x="851281" y="252984"/>
                  </a:moveTo>
                  <a:cubicBezTo>
                    <a:pt x="840740" y="195072"/>
                    <a:pt x="805307" y="140081"/>
                    <a:pt x="749046" y="93853"/>
                  </a:cubicBezTo>
                  <a:cubicBezTo>
                    <a:pt x="634365" y="0"/>
                    <a:pt x="517906" y="15240"/>
                    <a:pt x="415925" y="139827"/>
                  </a:cubicBezTo>
                  <a:lnTo>
                    <a:pt x="244856" y="343535"/>
                  </a:lnTo>
                  <a:lnTo>
                    <a:pt x="245237" y="343789"/>
                  </a:lnTo>
                  <a:lnTo>
                    <a:pt x="227584" y="365760"/>
                  </a:lnTo>
                  <a:lnTo>
                    <a:pt x="71628" y="545338"/>
                  </a:lnTo>
                  <a:cubicBezTo>
                    <a:pt x="20193" y="608076"/>
                    <a:pt x="0" y="673354"/>
                    <a:pt x="11811" y="738759"/>
                  </a:cubicBezTo>
                  <a:cubicBezTo>
                    <a:pt x="22352" y="796671"/>
                    <a:pt x="57785" y="851662"/>
                    <a:pt x="114173" y="897890"/>
                  </a:cubicBezTo>
                  <a:cubicBezTo>
                    <a:pt x="228727" y="991743"/>
                    <a:pt x="345313" y="976503"/>
                    <a:pt x="447294" y="851916"/>
                  </a:cubicBezTo>
                  <a:lnTo>
                    <a:pt x="791210" y="447040"/>
                  </a:lnTo>
                  <a:cubicBezTo>
                    <a:pt x="843026" y="383794"/>
                    <a:pt x="863346" y="318516"/>
                    <a:pt x="851281" y="253111"/>
                  </a:cubicBezTo>
                </a:path>
              </a:pathLst>
            </a:custGeom>
            <a:solidFill>
              <a:srgbClr val="105A87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reeform 42"/>
            <p:cNvSpPr/>
            <p:nvPr/>
          </p:nvSpPr>
          <p:spPr>
            <a:xfrm>
              <a:off x="63500" y="302514"/>
              <a:ext cx="750951" cy="2162683"/>
            </a:xfrm>
            <a:custGeom>
              <a:avLst/>
              <a:gdLst/>
              <a:ahLst/>
              <a:cxnLst/>
              <a:rect l="l" t="t" r="r" b="b"/>
              <a:pathLst>
                <a:path w="750951" h="2162683">
                  <a:moveTo>
                    <a:pt x="612394" y="1998599"/>
                  </a:moveTo>
                  <a:lnTo>
                    <a:pt x="747522" y="202946"/>
                  </a:lnTo>
                  <a:cubicBezTo>
                    <a:pt x="750951" y="157734"/>
                    <a:pt x="736600" y="113792"/>
                    <a:pt x="707009" y="79502"/>
                  </a:cubicBezTo>
                  <a:cubicBezTo>
                    <a:pt x="677418" y="45212"/>
                    <a:pt x="636270" y="24257"/>
                    <a:pt x="591058" y="20955"/>
                  </a:cubicBezTo>
                  <a:lnTo>
                    <a:pt x="320675" y="508"/>
                  </a:lnTo>
                  <a:cubicBezTo>
                    <a:pt x="316230" y="127"/>
                    <a:pt x="311912" y="0"/>
                    <a:pt x="307721" y="0"/>
                  </a:cubicBezTo>
                  <a:cubicBezTo>
                    <a:pt x="219583" y="0"/>
                    <a:pt x="145288" y="68961"/>
                    <a:pt x="138684" y="156972"/>
                  </a:cubicBezTo>
                  <a:lnTo>
                    <a:pt x="3302" y="1952625"/>
                  </a:lnTo>
                  <a:cubicBezTo>
                    <a:pt x="0" y="1997837"/>
                    <a:pt x="14351" y="2041652"/>
                    <a:pt x="43815" y="2076069"/>
                  </a:cubicBezTo>
                  <a:cubicBezTo>
                    <a:pt x="73279" y="2110486"/>
                    <a:pt x="114554" y="2131314"/>
                    <a:pt x="159766" y="2134616"/>
                  </a:cubicBezTo>
                  <a:lnTo>
                    <a:pt x="430149" y="2155063"/>
                  </a:lnTo>
                  <a:cubicBezTo>
                    <a:pt x="524510" y="2162683"/>
                    <a:pt x="605282" y="2090928"/>
                    <a:pt x="612267" y="1998599"/>
                  </a:cubicBezTo>
                </a:path>
              </a:pathLst>
            </a:custGeom>
            <a:solidFill>
              <a:srgbClr val="105A87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reeform 43"/>
            <p:cNvSpPr/>
            <p:nvPr/>
          </p:nvSpPr>
          <p:spPr>
            <a:xfrm>
              <a:off x="1452753" y="3205226"/>
              <a:ext cx="897128" cy="898652"/>
            </a:xfrm>
            <a:custGeom>
              <a:avLst/>
              <a:gdLst/>
              <a:ahLst/>
              <a:cxnLst/>
              <a:rect l="l" t="t" r="r" b="b"/>
              <a:pathLst>
                <a:path w="897128" h="898652">
                  <a:moveTo>
                    <a:pt x="710184" y="93726"/>
                  </a:moveTo>
                  <a:cubicBezTo>
                    <a:pt x="595503" y="0"/>
                    <a:pt x="479044" y="15113"/>
                    <a:pt x="377063" y="139700"/>
                  </a:cubicBezTo>
                  <a:lnTo>
                    <a:pt x="206375" y="342773"/>
                  </a:lnTo>
                  <a:lnTo>
                    <a:pt x="206756" y="343027"/>
                  </a:lnTo>
                  <a:lnTo>
                    <a:pt x="188849" y="365506"/>
                  </a:lnTo>
                  <a:lnTo>
                    <a:pt x="88773" y="484759"/>
                  </a:lnTo>
                  <a:cubicBezTo>
                    <a:pt x="0" y="593217"/>
                    <a:pt x="22225" y="689102"/>
                    <a:pt x="163703" y="804926"/>
                  </a:cubicBezTo>
                  <a:cubicBezTo>
                    <a:pt x="278130" y="898652"/>
                    <a:pt x="394716" y="883666"/>
                    <a:pt x="496824" y="758952"/>
                  </a:cubicBezTo>
                  <a:lnTo>
                    <a:pt x="752348" y="446532"/>
                  </a:lnTo>
                  <a:cubicBezTo>
                    <a:pt x="897128" y="269621"/>
                    <a:pt x="756666" y="131699"/>
                    <a:pt x="710184" y="93599"/>
                  </a:cubicBezTo>
                </a:path>
              </a:pathLst>
            </a:custGeom>
            <a:solidFill>
              <a:srgbClr val="105A87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reeform 44"/>
            <p:cNvSpPr/>
            <p:nvPr/>
          </p:nvSpPr>
          <p:spPr>
            <a:xfrm>
              <a:off x="2158111" y="286766"/>
              <a:ext cx="3741420" cy="2052701"/>
            </a:xfrm>
            <a:custGeom>
              <a:avLst/>
              <a:gdLst/>
              <a:ahLst/>
              <a:cxnLst/>
              <a:rect l="l" t="t" r="r" b="b"/>
              <a:pathLst>
                <a:path w="3741420" h="2052701">
                  <a:moveTo>
                    <a:pt x="1437005" y="0"/>
                  </a:moveTo>
                  <a:cubicBezTo>
                    <a:pt x="1430401" y="0"/>
                    <a:pt x="1425067" y="127"/>
                    <a:pt x="1421130" y="635"/>
                  </a:cubicBezTo>
                  <a:cubicBezTo>
                    <a:pt x="1333119" y="10541"/>
                    <a:pt x="466217" y="336804"/>
                    <a:pt x="141859" y="510413"/>
                  </a:cubicBezTo>
                  <a:cubicBezTo>
                    <a:pt x="94361" y="535813"/>
                    <a:pt x="4572" y="615696"/>
                    <a:pt x="1524" y="694182"/>
                  </a:cubicBezTo>
                  <a:cubicBezTo>
                    <a:pt x="0" y="735584"/>
                    <a:pt x="24257" y="772541"/>
                    <a:pt x="73787" y="804037"/>
                  </a:cubicBezTo>
                  <a:cubicBezTo>
                    <a:pt x="121539" y="834517"/>
                    <a:pt x="194945" y="849884"/>
                    <a:pt x="291973" y="849884"/>
                  </a:cubicBezTo>
                  <a:cubicBezTo>
                    <a:pt x="493522" y="849884"/>
                    <a:pt x="725551" y="782193"/>
                    <a:pt x="727964" y="781558"/>
                  </a:cubicBezTo>
                  <a:cubicBezTo>
                    <a:pt x="769874" y="766826"/>
                    <a:pt x="1151763" y="632841"/>
                    <a:pt x="1240790" y="632841"/>
                  </a:cubicBezTo>
                  <a:cubicBezTo>
                    <a:pt x="1345565" y="638937"/>
                    <a:pt x="2580640" y="1705991"/>
                    <a:pt x="2979547" y="2052701"/>
                  </a:cubicBezTo>
                  <a:lnTo>
                    <a:pt x="3741420" y="1724406"/>
                  </a:lnTo>
                  <a:lnTo>
                    <a:pt x="3134995" y="203200"/>
                  </a:lnTo>
                  <a:cubicBezTo>
                    <a:pt x="2973959" y="181102"/>
                    <a:pt x="1645920" y="0"/>
                    <a:pt x="1437005" y="0"/>
                  </a:cubicBezTo>
                </a:path>
              </a:pathLst>
            </a:custGeom>
            <a:solidFill>
              <a:srgbClr val="105A87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reeform 45"/>
            <p:cNvSpPr/>
            <p:nvPr/>
          </p:nvSpPr>
          <p:spPr>
            <a:xfrm>
              <a:off x="5402580" y="63500"/>
              <a:ext cx="1234058" cy="2059305"/>
            </a:xfrm>
            <a:custGeom>
              <a:avLst/>
              <a:gdLst/>
              <a:ahLst/>
              <a:cxnLst/>
              <a:rect l="l" t="t" r="r" b="b"/>
              <a:pathLst>
                <a:path w="1234058" h="2059305">
                  <a:moveTo>
                    <a:pt x="1217295" y="1705102"/>
                  </a:moveTo>
                  <a:lnTo>
                    <a:pt x="584708" y="107315"/>
                  </a:lnTo>
                  <a:cubicBezTo>
                    <a:pt x="558800" y="42037"/>
                    <a:pt x="496951" y="0"/>
                    <a:pt x="426847" y="0"/>
                  </a:cubicBezTo>
                  <a:cubicBezTo>
                    <a:pt x="405384" y="0"/>
                    <a:pt x="384429" y="4064"/>
                    <a:pt x="364363" y="11938"/>
                  </a:cubicBezTo>
                  <a:lnTo>
                    <a:pt x="112141" y="111760"/>
                  </a:lnTo>
                  <a:cubicBezTo>
                    <a:pt x="69977" y="128397"/>
                    <a:pt x="36830" y="160528"/>
                    <a:pt x="18796" y="202184"/>
                  </a:cubicBezTo>
                  <a:cubicBezTo>
                    <a:pt x="762" y="243840"/>
                    <a:pt x="0" y="289941"/>
                    <a:pt x="16764" y="332105"/>
                  </a:cubicBezTo>
                  <a:lnTo>
                    <a:pt x="649478" y="1929892"/>
                  </a:lnTo>
                  <a:cubicBezTo>
                    <a:pt x="683133" y="2014982"/>
                    <a:pt x="783971" y="2059305"/>
                    <a:pt x="869696" y="2025269"/>
                  </a:cubicBezTo>
                  <a:lnTo>
                    <a:pt x="1121918" y="1925447"/>
                  </a:lnTo>
                  <a:cubicBezTo>
                    <a:pt x="1164082" y="1908810"/>
                    <a:pt x="1197229" y="1876679"/>
                    <a:pt x="1215263" y="1835023"/>
                  </a:cubicBezTo>
                  <a:cubicBezTo>
                    <a:pt x="1233296" y="1793367"/>
                    <a:pt x="1234058" y="1747266"/>
                    <a:pt x="1217294" y="1705102"/>
                  </a:cubicBezTo>
                </a:path>
              </a:pathLst>
            </a:custGeom>
            <a:solidFill>
              <a:srgbClr val="105A87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reeform 46"/>
            <p:cNvSpPr/>
            <p:nvPr/>
          </p:nvSpPr>
          <p:spPr>
            <a:xfrm>
              <a:off x="2017014" y="3600450"/>
              <a:ext cx="758571" cy="753491"/>
            </a:xfrm>
            <a:custGeom>
              <a:avLst/>
              <a:gdLst/>
              <a:ahLst/>
              <a:cxnLst/>
              <a:rect l="l" t="t" r="r" b="b"/>
              <a:pathLst>
                <a:path w="758571" h="753491">
                  <a:moveTo>
                    <a:pt x="644652" y="93853"/>
                  </a:moveTo>
                  <a:cubicBezTo>
                    <a:pt x="529971" y="0"/>
                    <a:pt x="413512" y="15113"/>
                    <a:pt x="311531" y="139827"/>
                  </a:cubicBezTo>
                  <a:lnTo>
                    <a:pt x="188468" y="288417"/>
                  </a:lnTo>
                  <a:lnTo>
                    <a:pt x="173482" y="308356"/>
                  </a:lnTo>
                  <a:lnTo>
                    <a:pt x="144907" y="339472"/>
                  </a:lnTo>
                  <a:cubicBezTo>
                    <a:pt x="0" y="516637"/>
                    <a:pt x="140462" y="654431"/>
                    <a:pt x="186944" y="692531"/>
                  </a:cubicBezTo>
                  <a:cubicBezTo>
                    <a:pt x="236347" y="732917"/>
                    <a:pt x="286258" y="753491"/>
                    <a:pt x="335153" y="753491"/>
                  </a:cubicBezTo>
                  <a:cubicBezTo>
                    <a:pt x="399796" y="753491"/>
                    <a:pt x="461899" y="717550"/>
                    <a:pt x="520065" y="646557"/>
                  </a:cubicBezTo>
                  <a:lnTo>
                    <a:pt x="622300" y="525272"/>
                  </a:lnTo>
                  <a:lnTo>
                    <a:pt x="622173" y="525145"/>
                  </a:lnTo>
                  <a:lnTo>
                    <a:pt x="686562" y="446659"/>
                  </a:lnTo>
                  <a:cubicBezTo>
                    <a:pt x="738378" y="383413"/>
                    <a:pt x="758571" y="318135"/>
                    <a:pt x="746760" y="252857"/>
                  </a:cubicBezTo>
                  <a:cubicBezTo>
                    <a:pt x="736219" y="194818"/>
                    <a:pt x="700913" y="139827"/>
                    <a:pt x="644398" y="93726"/>
                  </a:cubicBezTo>
                </a:path>
              </a:pathLst>
            </a:custGeom>
            <a:solidFill>
              <a:srgbClr val="105A87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reeform 47"/>
            <p:cNvSpPr/>
            <p:nvPr/>
          </p:nvSpPr>
          <p:spPr>
            <a:xfrm>
              <a:off x="835152" y="510159"/>
              <a:ext cx="4333621" cy="3657346"/>
            </a:xfrm>
            <a:custGeom>
              <a:avLst/>
              <a:gdLst/>
              <a:ahLst/>
              <a:cxnLst/>
              <a:rect l="l" t="t" r="r" b="b"/>
              <a:pathLst>
                <a:path w="4333621" h="3657346">
                  <a:moveTo>
                    <a:pt x="4175633" y="1936877"/>
                  </a:moveTo>
                  <a:lnTo>
                    <a:pt x="4052316" y="1822450"/>
                  </a:lnTo>
                  <a:cubicBezTo>
                    <a:pt x="3433826" y="1287399"/>
                    <a:pt x="2705735" y="674243"/>
                    <a:pt x="2544064" y="571246"/>
                  </a:cubicBezTo>
                  <a:cubicBezTo>
                    <a:pt x="2466213" y="586740"/>
                    <a:pt x="2262759" y="651510"/>
                    <a:pt x="2102231" y="708152"/>
                  </a:cubicBezTo>
                  <a:lnTo>
                    <a:pt x="2095627" y="710311"/>
                  </a:lnTo>
                  <a:cubicBezTo>
                    <a:pt x="2085213" y="713359"/>
                    <a:pt x="1838325" y="784987"/>
                    <a:pt x="1614932" y="784987"/>
                  </a:cubicBezTo>
                  <a:cubicBezTo>
                    <a:pt x="1485392" y="784987"/>
                    <a:pt x="1386205" y="761873"/>
                    <a:pt x="1311529" y="714375"/>
                  </a:cubicBezTo>
                  <a:cubicBezTo>
                    <a:pt x="1179830" y="630428"/>
                    <a:pt x="1163828" y="521970"/>
                    <a:pt x="1166114" y="464693"/>
                  </a:cubicBezTo>
                  <a:cubicBezTo>
                    <a:pt x="1171448" y="324231"/>
                    <a:pt x="1289685" y="206502"/>
                    <a:pt x="1376045" y="154940"/>
                  </a:cubicBezTo>
                  <a:lnTo>
                    <a:pt x="128270" y="0"/>
                  </a:lnTo>
                  <a:lnTo>
                    <a:pt x="0" y="1799717"/>
                  </a:lnTo>
                  <a:cubicBezTo>
                    <a:pt x="101600" y="1693037"/>
                    <a:pt x="203962" y="1669415"/>
                    <a:pt x="274701" y="1669415"/>
                  </a:cubicBezTo>
                  <a:cubicBezTo>
                    <a:pt x="358775" y="1669415"/>
                    <a:pt x="443738" y="1702562"/>
                    <a:pt x="520192" y="1765046"/>
                  </a:cubicBezTo>
                  <a:cubicBezTo>
                    <a:pt x="640207" y="1863344"/>
                    <a:pt x="696341" y="1992884"/>
                    <a:pt x="678180" y="2125853"/>
                  </a:cubicBezTo>
                  <a:cubicBezTo>
                    <a:pt x="781812" y="2109089"/>
                    <a:pt x="881634" y="2142998"/>
                    <a:pt x="972566" y="2217547"/>
                  </a:cubicBezTo>
                  <a:cubicBezTo>
                    <a:pt x="1092708" y="2315845"/>
                    <a:pt x="1148842" y="2445385"/>
                    <a:pt x="1130554" y="2578354"/>
                  </a:cubicBezTo>
                  <a:cubicBezTo>
                    <a:pt x="1234059" y="2561971"/>
                    <a:pt x="1334008" y="2595499"/>
                    <a:pt x="1425067" y="2670048"/>
                  </a:cubicBezTo>
                  <a:cubicBezTo>
                    <a:pt x="1528826" y="2755011"/>
                    <a:pt x="1585976" y="2867279"/>
                    <a:pt x="1585849" y="2983484"/>
                  </a:cubicBezTo>
                  <a:cubicBezTo>
                    <a:pt x="1700403" y="2949575"/>
                    <a:pt x="1819402" y="2980055"/>
                    <a:pt x="1923796" y="3065399"/>
                  </a:cubicBezTo>
                  <a:cubicBezTo>
                    <a:pt x="2068068" y="3183509"/>
                    <a:pt x="2119122" y="3345815"/>
                    <a:pt x="2062734" y="3503041"/>
                  </a:cubicBezTo>
                  <a:lnTo>
                    <a:pt x="2170303" y="3590671"/>
                  </a:lnTo>
                  <a:cubicBezTo>
                    <a:pt x="2178685" y="3597402"/>
                    <a:pt x="2186940" y="3603625"/>
                    <a:pt x="2195195" y="3609340"/>
                  </a:cubicBezTo>
                  <a:lnTo>
                    <a:pt x="2199894" y="3612388"/>
                  </a:lnTo>
                  <a:cubicBezTo>
                    <a:pt x="2244344" y="3642233"/>
                    <a:pt x="2288286" y="3657346"/>
                    <a:pt x="2330577" y="3657346"/>
                  </a:cubicBezTo>
                  <a:cubicBezTo>
                    <a:pt x="2408682" y="3657346"/>
                    <a:pt x="2466340" y="3606546"/>
                    <a:pt x="2501011" y="3563874"/>
                  </a:cubicBezTo>
                  <a:cubicBezTo>
                    <a:pt x="2575941" y="3471672"/>
                    <a:pt x="2621661" y="3399028"/>
                    <a:pt x="2527300" y="3302382"/>
                  </a:cubicBezTo>
                  <a:lnTo>
                    <a:pt x="2519680" y="3294508"/>
                  </a:lnTo>
                  <a:lnTo>
                    <a:pt x="1964182" y="2823846"/>
                  </a:lnTo>
                  <a:cubicBezTo>
                    <a:pt x="1946021" y="2808479"/>
                    <a:pt x="1934845" y="2786889"/>
                    <a:pt x="1932940" y="2763267"/>
                  </a:cubicBezTo>
                  <a:cubicBezTo>
                    <a:pt x="1931035" y="2739518"/>
                    <a:pt x="1938401" y="2716404"/>
                    <a:pt x="1953768" y="2698243"/>
                  </a:cubicBezTo>
                  <a:cubicBezTo>
                    <a:pt x="1984375" y="2662175"/>
                    <a:pt x="2043303" y="2657349"/>
                    <a:pt x="2079498" y="2687956"/>
                  </a:cubicBezTo>
                  <a:lnTo>
                    <a:pt x="2805938" y="3303525"/>
                  </a:lnTo>
                  <a:cubicBezTo>
                    <a:pt x="2843530" y="3325369"/>
                    <a:pt x="2886075" y="3337942"/>
                    <a:pt x="2928620" y="3337942"/>
                  </a:cubicBezTo>
                  <a:cubicBezTo>
                    <a:pt x="3002026" y="3337942"/>
                    <a:pt x="3072511" y="3300985"/>
                    <a:pt x="3127121" y="3233929"/>
                  </a:cubicBezTo>
                  <a:cubicBezTo>
                    <a:pt x="3172206" y="3178430"/>
                    <a:pt x="3193161" y="3117978"/>
                    <a:pt x="3187446" y="3059304"/>
                  </a:cubicBezTo>
                  <a:cubicBezTo>
                    <a:pt x="3181350" y="2996058"/>
                    <a:pt x="3143758" y="2934717"/>
                    <a:pt x="3078861" y="2881885"/>
                  </a:cubicBezTo>
                  <a:lnTo>
                    <a:pt x="2992755" y="2811781"/>
                  </a:lnTo>
                  <a:lnTo>
                    <a:pt x="2993517" y="2811019"/>
                  </a:lnTo>
                  <a:lnTo>
                    <a:pt x="2590165" y="2482978"/>
                  </a:lnTo>
                  <a:cubicBezTo>
                    <a:pt x="2571750" y="2467992"/>
                    <a:pt x="2560193" y="2446656"/>
                    <a:pt x="2557653" y="2423034"/>
                  </a:cubicBezTo>
                  <a:cubicBezTo>
                    <a:pt x="2555113" y="2399412"/>
                    <a:pt x="2562225" y="2376171"/>
                    <a:pt x="2577211" y="2357629"/>
                  </a:cubicBezTo>
                  <a:cubicBezTo>
                    <a:pt x="2607056" y="2321053"/>
                    <a:pt x="2665857" y="2314830"/>
                    <a:pt x="2702687" y="2344802"/>
                  </a:cubicBezTo>
                  <a:lnTo>
                    <a:pt x="3367024" y="2884806"/>
                  </a:lnTo>
                  <a:cubicBezTo>
                    <a:pt x="3415665" y="2924430"/>
                    <a:pt x="3467608" y="2944496"/>
                    <a:pt x="3521456" y="2944496"/>
                  </a:cubicBezTo>
                  <a:cubicBezTo>
                    <a:pt x="3599815" y="2944496"/>
                    <a:pt x="3680587" y="2900300"/>
                    <a:pt x="3743198" y="2823338"/>
                  </a:cubicBezTo>
                  <a:cubicBezTo>
                    <a:pt x="3791458" y="2763902"/>
                    <a:pt x="3813683" y="2704339"/>
                    <a:pt x="3809111" y="2646427"/>
                  </a:cubicBezTo>
                  <a:cubicBezTo>
                    <a:pt x="3804158" y="2584451"/>
                    <a:pt x="3768344" y="2525904"/>
                    <a:pt x="3702558" y="2472310"/>
                  </a:cubicBezTo>
                  <a:lnTo>
                    <a:pt x="3507613" y="2313687"/>
                  </a:lnTo>
                  <a:lnTo>
                    <a:pt x="3508248" y="2313052"/>
                  </a:lnTo>
                  <a:lnTo>
                    <a:pt x="3161919" y="2031366"/>
                  </a:lnTo>
                  <a:cubicBezTo>
                    <a:pt x="3123819" y="2000378"/>
                    <a:pt x="3117977" y="1944117"/>
                    <a:pt x="3148965" y="1906017"/>
                  </a:cubicBezTo>
                  <a:cubicBezTo>
                    <a:pt x="3178683" y="1869187"/>
                    <a:pt x="3237484" y="1863091"/>
                    <a:pt x="3274441" y="1893063"/>
                  </a:cubicBezTo>
                  <a:lnTo>
                    <a:pt x="3838575" y="2351660"/>
                  </a:lnTo>
                  <a:cubicBezTo>
                    <a:pt x="3958336" y="2449069"/>
                    <a:pt x="4100068" y="2420748"/>
                    <a:pt x="4207891" y="2288414"/>
                  </a:cubicBezTo>
                  <a:cubicBezTo>
                    <a:pt x="4280408" y="2199260"/>
                    <a:pt x="4333621" y="2065910"/>
                    <a:pt x="4175633" y="1937386"/>
                  </a:cubicBezTo>
                </a:path>
              </a:pathLst>
            </a:custGeom>
            <a:solidFill>
              <a:srgbClr val="105A87"/>
            </a:solidFill>
          </p:spPr>
          <p:txBody>
            <a:bodyPr/>
            <a:lstStyle/>
            <a:p>
              <a:pPr defTabSz="274320"/>
              <a:endParaRPr lang="pt-BR" sz="54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880792" y="329275"/>
            <a:ext cx="10484770" cy="2215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274320"/>
            <a:r>
              <a:rPr lang="en-US" sz="7200" b="1" spc="1557" dirty="0">
                <a:solidFill>
                  <a:srgbClr val="002060"/>
                </a:solidFill>
                <a:latin typeface="Montserrat Extra-Bold"/>
              </a:rPr>
              <a:t>TIME DE ALTA PERFORMANCE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119767" y="2768719"/>
            <a:ext cx="1002250" cy="701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274320">
              <a:lnSpc>
                <a:spcPts val="5967"/>
              </a:lnSpc>
            </a:pPr>
            <a:r>
              <a:rPr lang="en-US" sz="4262" b="1" dirty="0">
                <a:solidFill>
                  <a:schemeClr val="accent2">
                    <a:lumMod val="75000"/>
                  </a:schemeClr>
                </a:solidFill>
                <a:latin typeface="Montserrat Extra-Bold"/>
              </a:rPr>
              <a:t>01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25897" y="3516298"/>
            <a:ext cx="1736486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274320"/>
            <a:r>
              <a:rPr lang="pt-BR" sz="1600" dirty="0">
                <a:solidFill>
                  <a:srgbClr val="000000"/>
                </a:solidFill>
                <a:latin typeface="Montserrat Extra-Bold"/>
              </a:rPr>
              <a:t>Foco na excelência e aprendizado contínuo</a:t>
            </a:r>
            <a:endParaRPr lang="en-US" sz="1600" dirty="0">
              <a:solidFill>
                <a:srgbClr val="000000"/>
              </a:solidFill>
              <a:latin typeface="Montserrat Extra-Bold"/>
            </a:endParaRPr>
          </a:p>
        </p:txBody>
      </p:sp>
      <p:sp>
        <p:nvSpPr>
          <p:cNvPr id="51" name="TextBox 51"/>
          <p:cNvSpPr txBox="1"/>
          <p:nvPr/>
        </p:nvSpPr>
        <p:spPr>
          <a:xfrm>
            <a:off x="637556" y="4478415"/>
            <a:ext cx="1806114" cy="9053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274320">
              <a:lnSpc>
                <a:spcPts val="1757"/>
              </a:lnSpc>
            </a:pPr>
            <a:r>
              <a:rPr lang="pt-BR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Esforçam para melhorar constantemente, aprendendo com os sucessos e fracassos, </a:t>
            </a:r>
            <a:endParaRPr lang="en-US" sz="12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2905138" y="2791638"/>
            <a:ext cx="1222393" cy="701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274320">
              <a:lnSpc>
                <a:spcPts val="5967"/>
              </a:lnSpc>
            </a:pPr>
            <a:r>
              <a:rPr lang="en-US" sz="4262" b="1" dirty="0">
                <a:solidFill>
                  <a:schemeClr val="accent6">
                    <a:lumMod val="75000"/>
                  </a:schemeClr>
                </a:solidFill>
                <a:latin typeface="Montserrat Extra-Bold"/>
              </a:rPr>
              <a:t>02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2772459" y="3556953"/>
            <a:ext cx="1547757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274320"/>
            <a:r>
              <a:rPr lang="en-US" sz="1600" dirty="0" err="1">
                <a:solidFill>
                  <a:srgbClr val="000000"/>
                </a:solidFill>
                <a:latin typeface="Montserrat Extra-Bold"/>
              </a:rPr>
              <a:t>Reconhecimento</a:t>
            </a:r>
            <a:r>
              <a:rPr lang="en-US" sz="1600" dirty="0">
                <a:solidFill>
                  <a:srgbClr val="000000"/>
                </a:solidFill>
                <a:latin typeface="Montserrat Extra-Bold"/>
              </a:rPr>
              <a:t> e </a:t>
            </a:r>
            <a:r>
              <a:rPr lang="en-US" sz="1600" dirty="0" err="1">
                <a:solidFill>
                  <a:srgbClr val="000000"/>
                </a:solidFill>
                <a:latin typeface="Montserrat Extra-Bold"/>
              </a:rPr>
              <a:t>celebração</a:t>
            </a:r>
            <a:endParaRPr lang="en-US" sz="1600" dirty="0">
              <a:solidFill>
                <a:srgbClr val="000000"/>
              </a:solidFill>
              <a:latin typeface="Montserrat Extra-Bold"/>
            </a:endParaRPr>
          </a:p>
        </p:txBody>
      </p:sp>
      <p:sp>
        <p:nvSpPr>
          <p:cNvPr id="54" name="TextBox 54"/>
          <p:cNvSpPr txBox="1"/>
          <p:nvPr/>
        </p:nvSpPr>
        <p:spPr>
          <a:xfrm>
            <a:off x="2793237" y="4415656"/>
            <a:ext cx="145143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274320"/>
            <a:r>
              <a:rPr lang="pt-BR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Valorizam o reconhecimento e a celebração dos sucessos alcançados.</a:t>
            </a:r>
            <a:endParaRPr lang="en-US" sz="12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5" name="TextBox 55"/>
          <p:cNvSpPr txBox="1"/>
          <p:nvPr/>
        </p:nvSpPr>
        <p:spPr>
          <a:xfrm>
            <a:off x="4719430" y="2791638"/>
            <a:ext cx="1226224" cy="701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274320">
              <a:lnSpc>
                <a:spcPts val="5967"/>
              </a:lnSpc>
            </a:pPr>
            <a:r>
              <a:rPr lang="en-US" sz="4262" b="1" dirty="0">
                <a:solidFill>
                  <a:srgbClr val="FFC000"/>
                </a:solidFill>
                <a:latin typeface="Montserrat Extra-Bold"/>
              </a:rPr>
              <a:t>03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4470020" y="3556954"/>
            <a:ext cx="1691257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274320"/>
            <a:r>
              <a:rPr lang="en-US" sz="1600" dirty="0" err="1">
                <a:solidFill>
                  <a:srgbClr val="000000"/>
                </a:solidFill>
                <a:latin typeface="Montserrat Extra-Bold"/>
              </a:rPr>
              <a:t>Resiliência</a:t>
            </a:r>
            <a:r>
              <a:rPr lang="en-US" sz="1600" dirty="0">
                <a:solidFill>
                  <a:srgbClr val="000000"/>
                </a:solidFill>
                <a:latin typeface="Montserrat Extra-Bold"/>
              </a:rPr>
              <a:t> e </a:t>
            </a:r>
            <a:r>
              <a:rPr lang="en-US" sz="1600" dirty="0" err="1">
                <a:solidFill>
                  <a:srgbClr val="000000"/>
                </a:solidFill>
                <a:latin typeface="Montserrat Extra-Bold"/>
              </a:rPr>
              <a:t>adaptabilidade</a:t>
            </a:r>
            <a:endParaRPr lang="en-US" sz="1600" dirty="0">
              <a:solidFill>
                <a:srgbClr val="000000"/>
              </a:solidFill>
              <a:latin typeface="Montserrat Extra-Bold"/>
            </a:endParaRPr>
          </a:p>
        </p:txBody>
      </p:sp>
      <p:sp>
        <p:nvSpPr>
          <p:cNvPr id="57" name="TextBox 57"/>
          <p:cNvSpPr txBox="1"/>
          <p:nvPr/>
        </p:nvSpPr>
        <p:spPr>
          <a:xfrm>
            <a:off x="4448975" y="4415586"/>
            <a:ext cx="1599222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274320"/>
            <a:r>
              <a:rPr lang="pt-BR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Capazes de se adaptar rapidamente a mudanças e lidar com adversidades de forma construtiva.</a:t>
            </a:r>
            <a:endParaRPr lang="en-US" sz="12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8" name="TextBox 58"/>
          <p:cNvSpPr txBox="1"/>
          <p:nvPr/>
        </p:nvSpPr>
        <p:spPr>
          <a:xfrm>
            <a:off x="6442815" y="2791638"/>
            <a:ext cx="1318517" cy="701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274320">
              <a:lnSpc>
                <a:spcPts val="5967"/>
              </a:lnSpc>
            </a:pPr>
            <a:r>
              <a:rPr lang="en-US" sz="4262" b="1" dirty="0">
                <a:solidFill>
                  <a:srgbClr val="92D050"/>
                </a:solidFill>
                <a:latin typeface="Montserrat Extra-Bold"/>
              </a:rPr>
              <a:t>04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6123177" y="3583833"/>
            <a:ext cx="1874269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274320"/>
            <a:r>
              <a:rPr lang="en-US" sz="1600" dirty="0" err="1">
                <a:solidFill>
                  <a:srgbClr val="000000"/>
                </a:solidFill>
                <a:latin typeface="Montserrat Extra-Bold"/>
              </a:rPr>
              <a:t>Comunicação</a:t>
            </a:r>
            <a:r>
              <a:rPr lang="en-US" sz="1600" dirty="0">
                <a:solidFill>
                  <a:srgbClr val="000000"/>
                </a:solidFill>
                <a:latin typeface="Montserrat Extra-Bold"/>
              </a:rPr>
              <a:t> </a:t>
            </a:r>
          </a:p>
          <a:p>
            <a:pPr algn="ctr" defTabSz="274320"/>
            <a:r>
              <a:rPr lang="en-US" sz="1600" dirty="0" err="1">
                <a:solidFill>
                  <a:srgbClr val="000000"/>
                </a:solidFill>
                <a:latin typeface="Montserrat Extra-Bold"/>
              </a:rPr>
              <a:t>eficaz</a:t>
            </a:r>
            <a:endParaRPr lang="en-US" sz="1600" dirty="0">
              <a:solidFill>
                <a:srgbClr val="000000"/>
              </a:solidFill>
              <a:latin typeface="Montserrat Extra-Bold"/>
            </a:endParaRPr>
          </a:p>
        </p:txBody>
      </p:sp>
      <p:sp>
        <p:nvSpPr>
          <p:cNvPr id="60" name="TextBox 60"/>
          <p:cNvSpPr txBox="1"/>
          <p:nvPr/>
        </p:nvSpPr>
        <p:spPr>
          <a:xfrm>
            <a:off x="6161277" y="4193168"/>
            <a:ext cx="1736486" cy="15978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274320">
              <a:lnSpc>
                <a:spcPts val="1757"/>
              </a:lnSpc>
            </a:pPr>
            <a:r>
              <a:rPr lang="pt-BR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Comunicam de forma clara, ouvem ativamente, compartilham informações e se mantêm engajados nas discussões.</a:t>
            </a:r>
            <a:endParaRPr lang="en-US" sz="12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1" name="TextBox 61"/>
          <p:cNvSpPr txBox="1"/>
          <p:nvPr/>
        </p:nvSpPr>
        <p:spPr>
          <a:xfrm>
            <a:off x="8251867" y="2791638"/>
            <a:ext cx="1229999" cy="701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274320">
              <a:lnSpc>
                <a:spcPts val="5967"/>
              </a:lnSpc>
            </a:pPr>
            <a:r>
              <a:rPr lang="en-US" sz="4262" b="1" dirty="0">
                <a:solidFill>
                  <a:srgbClr val="00B0F0"/>
                </a:solidFill>
                <a:latin typeface="Montserrat Extra-Bold"/>
              </a:rPr>
              <a:t>05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8219442" y="3588786"/>
            <a:ext cx="1314725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274320"/>
            <a:r>
              <a:rPr lang="en-US" sz="1600" dirty="0" err="1">
                <a:solidFill>
                  <a:srgbClr val="000000"/>
                </a:solidFill>
                <a:latin typeface="Montserrat Extra-Bold"/>
              </a:rPr>
              <a:t>Liderança</a:t>
            </a:r>
            <a:r>
              <a:rPr lang="en-US" sz="1600" dirty="0">
                <a:solidFill>
                  <a:srgbClr val="000000"/>
                </a:solidFill>
                <a:latin typeface="Montserrat Extra-Bold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Montserrat Extra-Bold"/>
              </a:rPr>
              <a:t>inspiradora</a:t>
            </a:r>
            <a:endParaRPr lang="en-US" sz="1600" dirty="0">
              <a:solidFill>
                <a:srgbClr val="000000"/>
              </a:solidFill>
              <a:latin typeface="Montserrat Extra-Bold"/>
            </a:endParaRPr>
          </a:p>
        </p:txBody>
      </p:sp>
      <p:sp>
        <p:nvSpPr>
          <p:cNvPr id="63" name="TextBox 63"/>
          <p:cNvSpPr txBox="1"/>
          <p:nvPr/>
        </p:nvSpPr>
        <p:spPr>
          <a:xfrm>
            <a:off x="8024130" y="4256782"/>
            <a:ext cx="1599222" cy="1367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274320">
              <a:lnSpc>
                <a:spcPts val="1757"/>
              </a:lnSpc>
            </a:pPr>
            <a:r>
              <a:rPr lang="pt-BR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Motiva, orienta e apoia, fornece direção, encoraja a inovação, resolve problemas e incentiva o crescimento</a:t>
            </a:r>
            <a:endParaRPr lang="en-US" sz="12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4" name="TextBox 64"/>
          <p:cNvSpPr txBox="1"/>
          <p:nvPr/>
        </p:nvSpPr>
        <p:spPr>
          <a:xfrm>
            <a:off x="10012658" y="2791638"/>
            <a:ext cx="1270004" cy="701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274320">
              <a:lnSpc>
                <a:spcPts val="5967"/>
              </a:lnSpc>
            </a:pPr>
            <a:r>
              <a:rPr lang="en-US" sz="4262" b="1" dirty="0">
                <a:solidFill>
                  <a:schemeClr val="tx2">
                    <a:lumMod val="75000"/>
                  </a:schemeClr>
                </a:solidFill>
                <a:latin typeface="Montserrat Extra-Bold"/>
              </a:rPr>
              <a:t>06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9953481" y="3645766"/>
            <a:ext cx="1562612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274320"/>
            <a:r>
              <a:rPr lang="en-US" sz="1600" dirty="0" err="1">
                <a:solidFill>
                  <a:srgbClr val="000000"/>
                </a:solidFill>
                <a:latin typeface="Montserrat Extra-Bold"/>
              </a:rPr>
              <a:t>Confiança</a:t>
            </a:r>
            <a:r>
              <a:rPr lang="en-US" sz="1600" dirty="0">
                <a:solidFill>
                  <a:srgbClr val="000000"/>
                </a:solidFill>
                <a:latin typeface="Montserrat Extra-Bold"/>
              </a:rPr>
              <a:t> e </a:t>
            </a:r>
            <a:r>
              <a:rPr lang="en-US" sz="1600" dirty="0" err="1">
                <a:solidFill>
                  <a:srgbClr val="000000"/>
                </a:solidFill>
                <a:latin typeface="Montserrat Extra-Bold"/>
              </a:rPr>
              <a:t>colaboração</a:t>
            </a:r>
            <a:endParaRPr lang="en-US" sz="1600" dirty="0">
              <a:solidFill>
                <a:srgbClr val="000000"/>
              </a:solidFill>
              <a:latin typeface="Montserrat Extra-Bold"/>
            </a:endParaRPr>
          </a:p>
        </p:txBody>
      </p:sp>
      <p:sp>
        <p:nvSpPr>
          <p:cNvPr id="66" name="TextBox 66"/>
          <p:cNvSpPr txBox="1"/>
          <p:nvPr/>
        </p:nvSpPr>
        <p:spPr>
          <a:xfrm>
            <a:off x="9812851" y="4317327"/>
            <a:ext cx="1815806" cy="1367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274320">
              <a:lnSpc>
                <a:spcPts val="1757"/>
              </a:lnSpc>
            </a:pPr>
            <a:r>
              <a:rPr lang="pt-BR" sz="138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Eles colaboram de forma eficaz, aproveitando as habilidades individuais para alcançar resultados coletivos.</a:t>
            </a:r>
            <a:endParaRPr lang="en-US" sz="12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accel="50000" decel="5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accel="50000" decel="5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accel="50000" decel="5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ítulo 60">
            <a:extLst>
              <a:ext uri="{FF2B5EF4-FFF2-40B4-BE49-F238E27FC236}">
                <a16:creationId xmlns:a16="http://schemas.microsoft.com/office/drawing/2014/main" id="{D884435E-3402-DE9A-9BC7-886315E65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9018" y="310955"/>
            <a:ext cx="9645772" cy="784167"/>
          </a:xfrm>
        </p:spPr>
        <p:txBody>
          <a:bodyPr>
            <a:normAutofit/>
          </a:bodyPr>
          <a:lstStyle/>
          <a:p>
            <a:r>
              <a:rPr lang="pt-BR" dirty="0"/>
              <a:t>Time de Alta Performance</a:t>
            </a:r>
          </a:p>
        </p:txBody>
      </p:sp>
      <p:grpSp>
        <p:nvGrpSpPr>
          <p:cNvPr id="2" name="Group 52">
            <a:extLst>
              <a:ext uri="{FF2B5EF4-FFF2-40B4-BE49-F238E27FC236}">
                <a16:creationId xmlns:a16="http://schemas.microsoft.com/office/drawing/2014/main" id="{D88B5C0D-41A5-D31F-F865-479AE63E895A}"/>
              </a:ext>
            </a:extLst>
          </p:cNvPr>
          <p:cNvGrpSpPr/>
          <p:nvPr/>
        </p:nvGrpSpPr>
        <p:grpSpPr>
          <a:xfrm>
            <a:off x="437210" y="1497507"/>
            <a:ext cx="4146473" cy="1256286"/>
            <a:chOff x="1632923" y="4826960"/>
            <a:chExt cx="13821576" cy="4187620"/>
          </a:xfrm>
        </p:grpSpPr>
        <p:grpSp>
          <p:nvGrpSpPr>
            <p:cNvPr id="3" name="Group 6">
              <a:extLst>
                <a:ext uri="{FF2B5EF4-FFF2-40B4-BE49-F238E27FC236}">
                  <a16:creationId xmlns:a16="http://schemas.microsoft.com/office/drawing/2014/main" id="{CB7DCC3F-200A-71D0-A289-969C24F4729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32923" y="4961883"/>
              <a:ext cx="13821576" cy="4052697"/>
              <a:chOff x="0" y="0"/>
              <a:chExt cx="27643151" cy="8105394"/>
            </a:xfrm>
          </p:grpSpPr>
          <p:sp>
            <p:nvSpPr>
              <p:cNvPr id="6" name="Freeform 7">
                <a:extLst>
                  <a:ext uri="{FF2B5EF4-FFF2-40B4-BE49-F238E27FC236}">
                    <a16:creationId xmlns:a16="http://schemas.microsoft.com/office/drawing/2014/main" id="{B666D01F-A578-60EB-FF0C-99BE162DCEE9}"/>
                  </a:ext>
                </a:extLst>
              </p:cNvPr>
              <p:cNvSpPr/>
              <p:nvPr/>
            </p:nvSpPr>
            <p:spPr>
              <a:xfrm>
                <a:off x="0" y="0"/>
                <a:ext cx="27643200" cy="8105394"/>
              </a:xfrm>
              <a:custGeom>
                <a:avLst/>
                <a:gdLst/>
                <a:ahLst/>
                <a:cxnLst/>
                <a:rect l="l" t="t" r="r" b="b"/>
                <a:pathLst>
                  <a:path w="27643200" h="8105394">
                    <a:moveTo>
                      <a:pt x="23025736" y="6674104"/>
                    </a:moveTo>
                    <a:cubicBezTo>
                      <a:pt x="23414737" y="5754370"/>
                      <a:pt x="23896194" y="4867275"/>
                      <a:pt x="24456772" y="4037584"/>
                    </a:cubicBezTo>
                    <a:cubicBezTo>
                      <a:pt x="25011889" y="3216021"/>
                      <a:pt x="25649303" y="2443353"/>
                      <a:pt x="26351359" y="1741297"/>
                    </a:cubicBezTo>
                    <a:cubicBezTo>
                      <a:pt x="26651840" y="1440815"/>
                      <a:pt x="26965278" y="1152271"/>
                      <a:pt x="27289888" y="876935"/>
                    </a:cubicBezTo>
                    <a:cubicBezTo>
                      <a:pt x="27643200" y="577342"/>
                      <a:pt x="27430729" y="0"/>
                      <a:pt x="26967433" y="889"/>
                    </a:cubicBezTo>
                    <a:lnTo>
                      <a:pt x="11808841" y="41783"/>
                    </a:lnTo>
                    <a:cubicBezTo>
                      <a:pt x="6435852" y="41783"/>
                      <a:pt x="1843913" y="3385439"/>
                      <a:pt x="0" y="8105394"/>
                    </a:cubicBezTo>
                    <a:lnTo>
                      <a:pt x="22501606" y="8105394"/>
                    </a:lnTo>
                    <a:cubicBezTo>
                      <a:pt x="22652101" y="7621777"/>
                      <a:pt x="22826726" y="7144385"/>
                      <a:pt x="23025608" y="6674103"/>
                    </a:cubicBezTo>
                  </a:path>
                </a:pathLst>
              </a:custGeom>
              <a:solidFill>
                <a:srgbClr val="5CDAD8"/>
              </a:solidFill>
            </p:spPr>
            <p:txBody>
              <a:bodyPr/>
              <a:lstStyle/>
              <a:p>
                <a:pPr defTabSz="274320"/>
                <a:endParaRPr lang="pt-BR" sz="54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4" name="TextBox 29">
              <a:extLst>
                <a:ext uri="{FF2B5EF4-FFF2-40B4-BE49-F238E27FC236}">
                  <a16:creationId xmlns:a16="http://schemas.microsoft.com/office/drawing/2014/main" id="{26EDCEDC-CCAF-2081-DD93-486707F7A98F}"/>
                </a:ext>
              </a:extLst>
            </p:cNvPr>
            <p:cNvSpPr txBox="1"/>
            <p:nvPr/>
          </p:nvSpPr>
          <p:spPr>
            <a:xfrm>
              <a:off x="4223580" y="5733063"/>
              <a:ext cx="7316160" cy="27699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 defTabSz="274320"/>
              <a:r>
                <a:rPr lang="pt-BR" dirty="0">
                  <a:solidFill>
                    <a:srgbClr val="FFFFFF"/>
                  </a:solidFill>
                  <a:latin typeface="Montserrat Semi-Bold Bold"/>
                </a:rPr>
                <a:t>Foco na excelência e aprendizado contínuo</a:t>
              </a:r>
            </a:p>
          </p:txBody>
        </p:sp>
        <p:sp>
          <p:nvSpPr>
            <p:cNvPr id="5" name="TextBox 33">
              <a:extLst>
                <a:ext uri="{FF2B5EF4-FFF2-40B4-BE49-F238E27FC236}">
                  <a16:creationId xmlns:a16="http://schemas.microsoft.com/office/drawing/2014/main" id="{2E4BF84A-68CA-E1D4-DEA5-7C5F694E79E5}"/>
                </a:ext>
              </a:extLst>
            </p:cNvPr>
            <p:cNvSpPr txBox="1"/>
            <p:nvPr/>
          </p:nvSpPr>
          <p:spPr>
            <a:xfrm>
              <a:off x="11823459" y="4826960"/>
              <a:ext cx="1129017" cy="36907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defTabSz="274320">
                <a:lnSpc>
                  <a:spcPts val="9893"/>
                </a:lnSpc>
              </a:pPr>
              <a:r>
                <a:rPr lang="en-US" sz="5310" dirty="0">
                  <a:solidFill>
                    <a:srgbClr val="FFFFFF"/>
                  </a:solidFill>
                  <a:latin typeface="Montserrat Semi-Bold Bold"/>
                </a:rPr>
                <a:t>1</a:t>
              </a:r>
            </a:p>
          </p:txBody>
        </p:sp>
      </p:grpSp>
      <p:grpSp>
        <p:nvGrpSpPr>
          <p:cNvPr id="7" name="Group 55">
            <a:extLst>
              <a:ext uri="{FF2B5EF4-FFF2-40B4-BE49-F238E27FC236}">
                <a16:creationId xmlns:a16="http://schemas.microsoft.com/office/drawing/2014/main" id="{5679EDD8-B001-FDFB-564C-8A4E9851F64E}"/>
              </a:ext>
            </a:extLst>
          </p:cNvPr>
          <p:cNvGrpSpPr/>
          <p:nvPr/>
        </p:nvGrpSpPr>
        <p:grpSpPr>
          <a:xfrm>
            <a:off x="7510364" y="1409686"/>
            <a:ext cx="4139470" cy="1338945"/>
            <a:chOff x="25210103" y="4534223"/>
            <a:chExt cx="13798232" cy="4463152"/>
          </a:xfrm>
        </p:grpSpPr>
        <p:grpSp>
          <p:nvGrpSpPr>
            <p:cNvPr id="8" name="Group 10">
              <a:extLst>
                <a:ext uri="{FF2B5EF4-FFF2-40B4-BE49-F238E27FC236}">
                  <a16:creationId xmlns:a16="http://schemas.microsoft.com/office/drawing/2014/main" id="{BA34F354-2080-B59E-5F67-36A9CA3864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5210103" y="4962305"/>
              <a:ext cx="13798232" cy="4035070"/>
              <a:chOff x="0" y="0"/>
              <a:chExt cx="27596464" cy="8070140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565C3728-89D2-3F9F-024D-0532D6FB44D5}"/>
                  </a:ext>
                </a:extLst>
              </p:cNvPr>
              <p:cNvSpPr/>
              <p:nvPr/>
            </p:nvSpPr>
            <p:spPr>
              <a:xfrm>
                <a:off x="0" y="0"/>
                <a:ext cx="27596464" cy="8070215"/>
              </a:xfrm>
              <a:custGeom>
                <a:avLst/>
                <a:gdLst/>
                <a:ahLst/>
                <a:cxnLst/>
                <a:rect l="l" t="t" r="r" b="b"/>
                <a:pathLst>
                  <a:path w="27596464" h="8070215">
                    <a:moveTo>
                      <a:pt x="3137281" y="3995928"/>
                    </a:moveTo>
                    <a:cubicBezTo>
                      <a:pt x="3697732" y="4825619"/>
                      <a:pt x="4179189" y="5712714"/>
                      <a:pt x="4568317" y="6632448"/>
                    </a:cubicBezTo>
                    <a:cubicBezTo>
                      <a:pt x="4768088" y="7104761"/>
                      <a:pt x="4943348" y="7584313"/>
                      <a:pt x="5094351" y="8070215"/>
                    </a:cubicBezTo>
                    <a:lnTo>
                      <a:pt x="27596464" y="8070215"/>
                    </a:lnTo>
                    <a:cubicBezTo>
                      <a:pt x="25754203" y="3346704"/>
                      <a:pt x="21160612" y="0"/>
                      <a:pt x="15785085" y="0"/>
                    </a:cubicBezTo>
                    <a:lnTo>
                      <a:pt x="673862" y="0"/>
                    </a:lnTo>
                    <a:cubicBezTo>
                      <a:pt x="211582" y="0"/>
                      <a:pt x="0" y="575056"/>
                      <a:pt x="351282" y="875411"/>
                    </a:cubicBezTo>
                    <a:cubicBezTo>
                      <a:pt x="659130" y="1138682"/>
                      <a:pt x="956691" y="1413764"/>
                      <a:pt x="1242568" y="1699641"/>
                    </a:cubicBezTo>
                    <a:cubicBezTo>
                      <a:pt x="1944624" y="2401697"/>
                      <a:pt x="2582037" y="3174365"/>
                      <a:pt x="3137154" y="3995928"/>
                    </a:cubicBezTo>
                  </a:path>
                </a:pathLst>
              </a:custGeom>
              <a:solidFill>
                <a:srgbClr val="FFC745"/>
              </a:solidFill>
            </p:spPr>
            <p:txBody>
              <a:bodyPr/>
              <a:lstStyle/>
              <a:p>
                <a:pPr defTabSz="274320"/>
                <a:endParaRPr lang="pt-BR" sz="54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9" name="TextBox 34">
              <a:extLst>
                <a:ext uri="{FF2B5EF4-FFF2-40B4-BE49-F238E27FC236}">
                  <a16:creationId xmlns:a16="http://schemas.microsoft.com/office/drawing/2014/main" id="{480E4549-651F-EE68-7BE9-A41E94FA9977}"/>
                </a:ext>
              </a:extLst>
            </p:cNvPr>
            <p:cNvSpPr txBox="1"/>
            <p:nvPr/>
          </p:nvSpPr>
          <p:spPr>
            <a:xfrm>
              <a:off x="27096063" y="4534223"/>
              <a:ext cx="1829210" cy="3786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defTabSz="274320">
                <a:lnSpc>
                  <a:spcPts val="10200"/>
                </a:lnSpc>
              </a:pPr>
              <a:r>
                <a:rPr lang="en-US" sz="5310" dirty="0">
                  <a:solidFill>
                    <a:srgbClr val="FFFFFF"/>
                  </a:solidFill>
                  <a:latin typeface="Montserrat Semi-Bold Bold"/>
                </a:rPr>
                <a:t>4</a:t>
              </a:r>
            </a:p>
          </p:txBody>
        </p:sp>
      </p:grpSp>
      <p:grpSp>
        <p:nvGrpSpPr>
          <p:cNvPr id="11" name="Group 53">
            <a:extLst>
              <a:ext uri="{FF2B5EF4-FFF2-40B4-BE49-F238E27FC236}">
                <a16:creationId xmlns:a16="http://schemas.microsoft.com/office/drawing/2014/main" id="{9F5B80B0-4CC0-07BA-E9A3-0007506FD38B}"/>
              </a:ext>
            </a:extLst>
          </p:cNvPr>
          <p:cNvGrpSpPr/>
          <p:nvPr/>
        </p:nvGrpSpPr>
        <p:grpSpPr>
          <a:xfrm>
            <a:off x="307509" y="2699332"/>
            <a:ext cx="3472567" cy="1322130"/>
            <a:chOff x="1200586" y="8833043"/>
            <a:chExt cx="11575224" cy="4407099"/>
          </a:xfrm>
        </p:grpSpPr>
        <p:grpSp>
          <p:nvGrpSpPr>
            <p:cNvPr id="12" name="Group 2">
              <a:extLst>
                <a:ext uri="{FF2B5EF4-FFF2-40B4-BE49-F238E27FC236}">
                  <a16:creationId xmlns:a16="http://schemas.microsoft.com/office/drawing/2014/main" id="{CF42503A-A202-B94B-FFD5-00245E82331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200586" y="9395574"/>
              <a:ext cx="11575224" cy="3844568"/>
              <a:chOff x="0" y="0"/>
              <a:chExt cx="23150449" cy="7689137"/>
            </a:xfrm>
          </p:grpSpPr>
          <p:sp>
            <p:nvSpPr>
              <p:cNvPr id="14" name="Freeform 3">
                <a:extLst>
                  <a:ext uri="{FF2B5EF4-FFF2-40B4-BE49-F238E27FC236}">
                    <a16:creationId xmlns:a16="http://schemas.microsoft.com/office/drawing/2014/main" id="{4050D605-D60F-63A1-2E08-411E18B5138F}"/>
                  </a:ext>
                </a:extLst>
              </p:cNvPr>
              <p:cNvSpPr/>
              <p:nvPr/>
            </p:nvSpPr>
            <p:spPr>
              <a:xfrm>
                <a:off x="0" y="0"/>
                <a:ext cx="23150449" cy="7689088"/>
              </a:xfrm>
              <a:custGeom>
                <a:avLst/>
                <a:gdLst/>
                <a:ahLst/>
                <a:cxnLst/>
                <a:rect l="l" t="t" r="r" b="b"/>
                <a:pathLst>
                  <a:path w="23150449" h="7689088">
                    <a:moveTo>
                      <a:pt x="22670515" y="3847846"/>
                    </a:moveTo>
                    <a:cubicBezTo>
                      <a:pt x="22670515" y="2536190"/>
                      <a:pt x="22831425" y="1249045"/>
                      <a:pt x="23150449" y="0"/>
                    </a:cubicBezTo>
                    <a:lnTo>
                      <a:pt x="594995" y="0"/>
                    </a:lnTo>
                    <a:cubicBezTo>
                      <a:pt x="208661" y="1213612"/>
                      <a:pt x="0" y="2506345"/>
                      <a:pt x="0" y="3847846"/>
                    </a:cubicBezTo>
                    <a:cubicBezTo>
                      <a:pt x="0" y="5186934"/>
                      <a:pt x="207899" y="6477508"/>
                      <a:pt x="592836" y="7689088"/>
                    </a:cubicBezTo>
                    <a:lnTo>
                      <a:pt x="23148798" y="7689088"/>
                    </a:lnTo>
                    <a:cubicBezTo>
                      <a:pt x="22830789" y="6442202"/>
                      <a:pt x="22670515" y="5157089"/>
                      <a:pt x="22670515" y="3847719"/>
                    </a:cubicBezTo>
                  </a:path>
                </a:pathLst>
              </a:custGeom>
              <a:solidFill>
                <a:srgbClr val="17AAE4"/>
              </a:solidFill>
            </p:spPr>
            <p:txBody>
              <a:bodyPr/>
              <a:lstStyle/>
              <a:p>
                <a:pPr defTabSz="274320"/>
                <a:endParaRPr lang="pt-BR" sz="54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13" name="TextBox 35">
              <a:extLst>
                <a:ext uri="{FF2B5EF4-FFF2-40B4-BE49-F238E27FC236}">
                  <a16:creationId xmlns:a16="http://schemas.microsoft.com/office/drawing/2014/main" id="{E8C670C3-3D4D-AD6C-78AA-6B649D0137F8}"/>
                </a:ext>
              </a:extLst>
            </p:cNvPr>
            <p:cNvSpPr txBox="1"/>
            <p:nvPr/>
          </p:nvSpPr>
          <p:spPr>
            <a:xfrm>
              <a:off x="10556143" y="8833043"/>
              <a:ext cx="1540257" cy="36907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defTabSz="274320">
                <a:lnSpc>
                  <a:spcPts val="9893"/>
                </a:lnSpc>
              </a:pPr>
              <a:r>
                <a:rPr lang="en-US" sz="5310" dirty="0">
                  <a:solidFill>
                    <a:srgbClr val="FFFFFF"/>
                  </a:solidFill>
                  <a:latin typeface="Montserrat Semi-Bold Bold"/>
                </a:rPr>
                <a:t>2</a:t>
              </a:r>
            </a:p>
          </p:txBody>
        </p:sp>
      </p:grpSp>
      <p:grpSp>
        <p:nvGrpSpPr>
          <p:cNvPr id="15" name="Group 54">
            <a:extLst>
              <a:ext uri="{FF2B5EF4-FFF2-40B4-BE49-F238E27FC236}">
                <a16:creationId xmlns:a16="http://schemas.microsoft.com/office/drawing/2014/main" id="{79294498-2CD1-BB38-EBD5-005534B2B006}"/>
              </a:ext>
            </a:extLst>
          </p:cNvPr>
          <p:cNvGrpSpPr/>
          <p:nvPr/>
        </p:nvGrpSpPr>
        <p:grpSpPr>
          <a:xfrm>
            <a:off x="436832" y="4004552"/>
            <a:ext cx="4139470" cy="1341730"/>
            <a:chOff x="1631664" y="13183776"/>
            <a:chExt cx="13798233" cy="4472432"/>
          </a:xfrm>
        </p:grpSpPr>
        <p:grpSp>
          <p:nvGrpSpPr>
            <p:cNvPr id="16" name="Group 4">
              <a:extLst>
                <a:ext uri="{FF2B5EF4-FFF2-40B4-BE49-F238E27FC236}">
                  <a16:creationId xmlns:a16="http://schemas.microsoft.com/office/drawing/2014/main" id="{6A2E4358-B16F-9ED9-4FD5-79ED53B240F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31664" y="13621152"/>
              <a:ext cx="13798233" cy="4035056"/>
              <a:chOff x="0" y="0"/>
              <a:chExt cx="27596466" cy="8070112"/>
            </a:xfrm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id="{4A07EC3A-2444-A80A-3FC8-D5AFAE7FC191}"/>
                  </a:ext>
                </a:extLst>
              </p:cNvPr>
              <p:cNvSpPr/>
              <p:nvPr/>
            </p:nvSpPr>
            <p:spPr>
              <a:xfrm>
                <a:off x="0" y="0"/>
                <a:ext cx="27596464" cy="8070088"/>
              </a:xfrm>
              <a:custGeom>
                <a:avLst/>
                <a:gdLst/>
                <a:ahLst/>
                <a:cxnLst/>
                <a:rect l="l" t="t" r="r" b="b"/>
                <a:pathLst>
                  <a:path w="27596464" h="8070088">
                    <a:moveTo>
                      <a:pt x="24459185" y="4074160"/>
                    </a:moveTo>
                    <a:cubicBezTo>
                      <a:pt x="23898606" y="3244469"/>
                      <a:pt x="23417149" y="2357374"/>
                      <a:pt x="23028148" y="1437640"/>
                    </a:cubicBezTo>
                    <a:cubicBezTo>
                      <a:pt x="22828377" y="965327"/>
                      <a:pt x="22652989" y="485902"/>
                      <a:pt x="22502113" y="0"/>
                    </a:cubicBezTo>
                    <a:lnTo>
                      <a:pt x="0" y="0"/>
                    </a:lnTo>
                    <a:cubicBezTo>
                      <a:pt x="1842262" y="4723384"/>
                      <a:pt x="6435852" y="8070088"/>
                      <a:pt x="11811381" y="8070088"/>
                    </a:cubicBezTo>
                    <a:lnTo>
                      <a:pt x="26922602" y="8070088"/>
                    </a:lnTo>
                    <a:cubicBezTo>
                      <a:pt x="27384880" y="8070088"/>
                      <a:pt x="27596464" y="7495159"/>
                      <a:pt x="27245053" y="7194677"/>
                    </a:cubicBezTo>
                    <a:cubicBezTo>
                      <a:pt x="26937205" y="6931406"/>
                      <a:pt x="26639645" y="6656324"/>
                      <a:pt x="26353768" y="6370447"/>
                    </a:cubicBezTo>
                    <a:cubicBezTo>
                      <a:pt x="25651712" y="5668391"/>
                      <a:pt x="25014300" y="4895850"/>
                      <a:pt x="24459183" y="4074160"/>
                    </a:cubicBezTo>
                  </a:path>
                </a:pathLst>
              </a:custGeom>
              <a:solidFill>
                <a:srgbClr val="065381"/>
              </a:solidFill>
            </p:spPr>
            <p:txBody>
              <a:bodyPr/>
              <a:lstStyle/>
              <a:p>
                <a:pPr defTabSz="274320"/>
                <a:endParaRPr lang="pt-BR" sz="54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17" name="TextBox 36">
              <a:extLst>
                <a:ext uri="{FF2B5EF4-FFF2-40B4-BE49-F238E27FC236}">
                  <a16:creationId xmlns:a16="http://schemas.microsoft.com/office/drawing/2014/main" id="{1358A7DD-86FC-CF49-41F1-3B62CAC21E04}"/>
                </a:ext>
              </a:extLst>
            </p:cNvPr>
            <p:cNvSpPr txBox="1"/>
            <p:nvPr/>
          </p:nvSpPr>
          <p:spPr>
            <a:xfrm>
              <a:off x="11361274" y="13183776"/>
              <a:ext cx="1129017" cy="36907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defTabSz="274320">
                <a:lnSpc>
                  <a:spcPts val="9893"/>
                </a:lnSpc>
              </a:pPr>
              <a:r>
                <a:rPr lang="en-US" sz="5310">
                  <a:solidFill>
                    <a:srgbClr val="FFFFFF"/>
                  </a:solidFill>
                  <a:latin typeface="Montserrat Semi-Bold Bold"/>
                </a:rPr>
                <a:t>3</a:t>
              </a:r>
            </a:p>
          </p:txBody>
        </p:sp>
      </p:grpSp>
      <p:grpSp>
        <p:nvGrpSpPr>
          <p:cNvPr id="19" name="Group 58">
            <a:extLst>
              <a:ext uri="{FF2B5EF4-FFF2-40B4-BE49-F238E27FC236}">
                <a16:creationId xmlns:a16="http://schemas.microsoft.com/office/drawing/2014/main" id="{EEF373B2-2662-7C84-593F-610110B1EEF2}"/>
              </a:ext>
            </a:extLst>
          </p:cNvPr>
          <p:cNvGrpSpPr/>
          <p:nvPr/>
        </p:nvGrpSpPr>
        <p:grpSpPr>
          <a:xfrm>
            <a:off x="8315061" y="2699382"/>
            <a:ext cx="3472548" cy="1314331"/>
            <a:chOff x="27892425" y="8833209"/>
            <a:chExt cx="11575160" cy="4381103"/>
          </a:xfrm>
        </p:grpSpPr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40E038E5-521D-A692-BCDD-E5D178BD73B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92425" y="9369704"/>
              <a:ext cx="11575160" cy="3844608"/>
              <a:chOff x="56467" y="-17347"/>
              <a:chExt cx="23150319" cy="7689215"/>
            </a:xfrm>
          </p:grpSpPr>
          <p:sp>
            <p:nvSpPr>
              <p:cNvPr id="23" name="Freeform 13">
                <a:extLst>
                  <a:ext uri="{FF2B5EF4-FFF2-40B4-BE49-F238E27FC236}">
                    <a16:creationId xmlns:a16="http://schemas.microsoft.com/office/drawing/2014/main" id="{EB12EF45-91DC-CD9D-3320-A23979AA9C38}"/>
                  </a:ext>
                </a:extLst>
              </p:cNvPr>
              <p:cNvSpPr/>
              <p:nvPr/>
            </p:nvSpPr>
            <p:spPr>
              <a:xfrm>
                <a:off x="56467" y="-17347"/>
                <a:ext cx="23150319" cy="7689215"/>
              </a:xfrm>
              <a:custGeom>
                <a:avLst/>
                <a:gdLst/>
                <a:ahLst/>
                <a:cxnLst/>
                <a:rect l="l" t="t" r="r" b="b"/>
                <a:pathLst>
                  <a:path w="23150322" h="7689215">
                    <a:moveTo>
                      <a:pt x="479933" y="3841496"/>
                    </a:moveTo>
                    <a:cubicBezTo>
                      <a:pt x="479933" y="5153025"/>
                      <a:pt x="319024" y="6440297"/>
                      <a:pt x="0" y="7689215"/>
                    </a:cubicBezTo>
                    <a:lnTo>
                      <a:pt x="22555454" y="7689215"/>
                    </a:lnTo>
                    <a:cubicBezTo>
                      <a:pt x="22941662" y="6475603"/>
                      <a:pt x="23150322" y="5182870"/>
                      <a:pt x="23150322" y="3841369"/>
                    </a:cubicBezTo>
                    <a:cubicBezTo>
                      <a:pt x="23150322" y="2502281"/>
                      <a:pt x="22942423" y="1211707"/>
                      <a:pt x="22557485" y="0"/>
                    </a:cubicBezTo>
                    <a:lnTo>
                      <a:pt x="1651" y="0"/>
                    </a:lnTo>
                    <a:cubicBezTo>
                      <a:pt x="319659" y="1247013"/>
                      <a:pt x="479933" y="2532126"/>
                      <a:pt x="479933" y="3841496"/>
                    </a:cubicBezTo>
                  </a:path>
                </a:pathLst>
              </a:custGeom>
              <a:solidFill>
                <a:srgbClr val="FE7A33"/>
              </a:solidFill>
            </p:spPr>
            <p:txBody>
              <a:bodyPr/>
              <a:lstStyle/>
              <a:p>
                <a:pPr defTabSz="274320"/>
                <a:endParaRPr lang="pt-BR" sz="54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21" name="TextBox 32">
              <a:extLst>
                <a:ext uri="{FF2B5EF4-FFF2-40B4-BE49-F238E27FC236}">
                  <a16:creationId xmlns:a16="http://schemas.microsoft.com/office/drawing/2014/main" id="{8DF8DAB8-CCFF-0A71-4CAD-83C5B21D8FDB}"/>
                </a:ext>
              </a:extLst>
            </p:cNvPr>
            <p:cNvSpPr txBox="1"/>
            <p:nvPr/>
          </p:nvSpPr>
          <p:spPr>
            <a:xfrm>
              <a:off x="31060818" y="9784146"/>
              <a:ext cx="8297370" cy="256950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defTabSz="274320">
                <a:lnSpc>
                  <a:spcPts val="3108"/>
                </a:lnSpc>
              </a:pPr>
              <a:r>
                <a:rPr lang="en-US" sz="2000" dirty="0" err="1">
                  <a:solidFill>
                    <a:srgbClr val="FFFFFF"/>
                  </a:solidFill>
                  <a:latin typeface="Montserrat Semi-Bold Bold"/>
                </a:rPr>
                <a:t>Liderança</a:t>
              </a:r>
              <a:endParaRPr lang="en-US" sz="2000" dirty="0">
                <a:solidFill>
                  <a:srgbClr val="FFFFFF"/>
                </a:solidFill>
                <a:latin typeface="Montserrat Semi-Bold Bold"/>
              </a:endParaRPr>
            </a:p>
            <a:p>
              <a:pPr defTabSz="274320">
                <a:lnSpc>
                  <a:spcPts val="3108"/>
                </a:lnSpc>
              </a:pPr>
              <a:r>
                <a:rPr lang="en-US" sz="2000" dirty="0" err="1">
                  <a:solidFill>
                    <a:srgbClr val="FFFFFF"/>
                  </a:solidFill>
                  <a:latin typeface="Montserrat Semi-Bold Bold"/>
                </a:rPr>
                <a:t>inspiradora</a:t>
              </a:r>
              <a:endParaRPr lang="en-US" sz="2000" dirty="0">
                <a:solidFill>
                  <a:srgbClr val="FFFFFF"/>
                </a:solidFill>
                <a:latin typeface="Montserrat Semi-Bold Bold"/>
              </a:endParaRPr>
            </a:p>
          </p:txBody>
        </p:sp>
        <p:sp>
          <p:nvSpPr>
            <p:cNvPr id="22" name="TextBox 37">
              <a:extLst>
                <a:ext uri="{FF2B5EF4-FFF2-40B4-BE49-F238E27FC236}">
                  <a16:creationId xmlns:a16="http://schemas.microsoft.com/office/drawing/2014/main" id="{51175C07-2BB8-1F1A-5D75-DC1EDA8914A4}"/>
                </a:ext>
              </a:extLst>
            </p:cNvPr>
            <p:cNvSpPr txBox="1"/>
            <p:nvPr/>
          </p:nvSpPr>
          <p:spPr>
            <a:xfrm>
              <a:off x="28063405" y="8833209"/>
              <a:ext cx="1829210" cy="37869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defTabSz="274320">
                <a:lnSpc>
                  <a:spcPts val="10200"/>
                </a:lnSpc>
              </a:pPr>
              <a:r>
                <a:rPr lang="en-US" sz="5310" dirty="0">
                  <a:solidFill>
                    <a:srgbClr val="FFFFFF"/>
                  </a:solidFill>
                  <a:latin typeface="Montserrat Semi-Bold Bold"/>
                </a:rPr>
                <a:t>5</a:t>
              </a:r>
            </a:p>
          </p:txBody>
        </p:sp>
      </p:grpSp>
      <p:grpSp>
        <p:nvGrpSpPr>
          <p:cNvPr id="24" name="Group 57">
            <a:extLst>
              <a:ext uri="{FF2B5EF4-FFF2-40B4-BE49-F238E27FC236}">
                <a16:creationId xmlns:a16="http://schemas.microsoft.com/office/drawing/2014/main" id="{77FF4BEF-8C55-007C-46AD-0754DA8E5D24}"/>
              </a:ext>
            </a:extLst>
          </p:cNvPr>
          <p:cNvGrpSpPr/>
          <p:nvPr/>
        </p:nvGrpSpPr>
        <p:grpSpPr>
          <a:xfrm>
            <a:off x="7503373" y="3971385"/>
            <a:ext cx="4146461" cy="1367112"/>
            <a:chOff x="25186799" y="13073221"/>
            <a:chExt cx="13821536" cy="4557039"/>
          </a:xfrm>
        </p:grpSpPr>
        <p:grpSp>
          <p:nvGrpSpPr>
            <p:cNvPr id="25" name="Group 8">
              <a:extLst>
                <a:ext uri="{FF2B5EF4-FFF2-40B4-BE49-F238E27FC236}">
                  <a16:creationId xmlns:a16="http://schemas.microsoft.com/office/drawing/2014/main" id="{31B79A20-87C8-1B81-263F-277EDA6F64A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5186799" y="13577563"/>
              <a:ext cx="13821536" cy="4052697"/>
              <a:chOff x="2620" y="-52727"/>
              <a:chExt cx="27643072" cy="8105393"/>
            </a:xfrm>
          </p:grpSpPr>
          <p:sp>
            <p:nvSpPr>
              <p:cNvPr id="28" name="Freeform 9">
                <a:extLst>
                  <a:ext uri="{FF2B5EF4-FFF2-40B4-BE49-F238E27FC236}">
                    <a16:creationId xmlns:a16="http://schemas.microsoft.com/office/drawing/2014/main" id="{6EEEBC2C-4460-54C2-EDC7-EC425C6AA349}"/>
                  </a:ext>
                </a:extLst>
              </p:cNvPr>
              <p:cNvSpPr/>
              <p:nvPr/>
            </p:nvSpPr>
            <p:spPr>
              <a:xfrm>
                <a:off x="2620" y="-52727"/>
                <a:ext cx="27643072" cy="8105393"/>
              </a:xfrm>
              <a:custGeom>
                <a:avLst/>
                <a:gdLst/>
                <a:ahLst/>
                <a:cxnLst/>
                <a:rect l="l" t="t" r="r" b="b"/>
                <a:pathLst>
                  <a:path w="27643072" h="8105393">
                    <a:moveTo>
                      <a:pt x="4617466" y="1431289"/>
                    </a:moveTo>
                    <a:cubicBezTo>
                      <a:pt x="4228465" y="2351023"/>
                      <a:pt x="3747008" y="3238118"/>
                      <a:pt x="3186430" y="4067809"/>
                    </a:cubicBezTo>
                    <a:cubicBezTo>
                      <a:pt x="2631313" y="4889372"/>
                      <a:pt x="1993900" y="5662040"/>
                      <a:pt x="1291844" y="6364096"/>
                    </a:cubicBezTo>
                    <a:cubicBezTo>
                      <a:pt x="991362" y="6664577"/>
                      <a:pt x="677926" y="6953249"/>
                      <a:pt x="353314" y="7228458"/>
                    </a:cubicBezTo>
                    <a:cubicBezTo>
                      <a:pt x="0" y="7528051"/>
                      <a:pt x="212471" y="8105393"/>
                      <a:pt x="675767" y="8104504"/>
                    </a:cubicBezTo>
                    <a:lnTo>
                      <a:pt x="15834359" y="8063611"/>
                    </a:lnTo>
                    <a:cubicBezTo>
                      <a:pt x="21207347" y="8063611"/>
                      <a:pt x="25799287" y="4719955"/>
                      <a:pt x="27643072" y="0"/>
                    </a:cubicBezTo>
                    <a:lnTo>
                      <a:pt x="5141595" y="0"/>
                    </a:lnTo>
                    <a:cubicBezTo>
                      <a:pt x="4991100" y="483616"/>
                      <a:pt x="4816348" y="961009"/>
                      <a:pt x="4617593" y="1431290"/>
                    </a:cubicBezTo>
                  </a:path>
                </a:pathLst>
              </a:custGeom>
              <a:solidFill>
                <a:srgbClr val="9C1245"/>
              </a:solidFill>
            </p:spPr>
            <p:txBody>
              <a:bodyPr/>
              <a:lstStyle/>
              <a:p>
                <a:pPr defTabSz="274320"/>
                <a:endParaRPr lang="pt-BR" sz="54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26" name="TextBox 31">
              <a:extLst>
                <a:ext uri="{FF2B5EF4-FFF2-40B4-BE49-F238E27FC236}">
                  <a16:creationId xmlns:a16="http://schemas.microsoft.com/office/drawing/2014/main" id="{BC432C78-B27A-1F7A-A793-5CAC09541AD2}"/>
                </a:ext>
              </a:extLst>
            </p:cNvPr>
            <p:cNvSpPr txBox="1"/>
            <p:nvPr/>
          </p:nvSpPr>
          <p:spPr>
            <a:xfrm>
              <a:off x="29785739" y="14295277"/>
              <a:ext cx="6143993" cy="25350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defTabSz="274320">
                <a:lnSpc>
                  <a:spcPts val="3108"/>
                </a:lnSpc>
              </a:pPr>
              <a:r>
                <a:rPr lang="en-US" sz="2000" dirty="0" err="1">
                  <a:solidFill>
                    <a:srgbClr val="FFFFFF"/>
                  </a:solidFill>
                  <a:latin typeface="Montserrat Semi-Bold Bold"/>
                </a:rPr>
                <a:t>Confiança</a:t>
              </a:r>
              <a:r>
                <a:rPr lang="en-US" sz="2000" dirty="0">
                  <a:solidFill>
                    <a:srgbClr val="FFFFFF"/>
                  </a:solidFill>
                  <a:latin typeface="Montserrat Semi-Bold Bold"/>
                </a:rPr>
                <a:t> e </a:t>
              </a:r>
              <a:r>
                <a:rPr lang="en-US" sz="2000" dirty="0" err="1">
                  <a:solidFill>
                    <a:srgbClr val="FFFFFF"/>
                  </a:solidFill>
                  <a:latin typeface="Montserrat Semi-Bold Bold"/>
                </a:rPr>
                <a:t>colaboração</a:t>
              </a:r>
              <a:endParaRPr lang="en-US" sz="2000" dirty="0">
                <a:solidFill>
                  <a:srgbClr val="FFFFFF"/>
                </a:solidFill>
                <a:latin typeface="Montserrat Semi-Bold Bold"/>
              </a:endParaRPr>
            </a:p>
          </p:txBody>
        </p:sp>
        <p:sp>
          <p:nvSpPr>
            <p:cNvPr id="27" name="TextBox 38">
              <a:extLst>
                <a:ext uri="{FF2B5EF4-FFF2-40B4-BE49-F238E27FC236}">
                  <a16:creationId xmlns:a16="http://schemas.microsoft.com/office/drawing/2014/main" id="{54314A13-6A3E-42A8-D986-23DFC13951E9}"/>
                </a:ext>
              </a:extLst>
            </p:cNvPr>
            <p:cNvSpPr txBox="1"/>
            <p:nvPr/>
          </p:nvSpPr>
          <p:spPr>
            <a:xfrm>
              <a:off x="27055919" y="13073221"/>
              <a:ext cx="1829210" cy="37869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defTabSz="274320">
                <a:lnSpc>
                  <a:spcPts val="10200"/>
                </a:lnSpc>
              </a:pPr>
              <a:r>
                <a:rPr lang="en-US" sz="5310" dirty="0">
                  <a:solidFill>
                    <a:srgbClr val="FFFFFF"/>
                  </a:solidFill>
                  <a:latin typeface="Montserrat Semi-Bold Bold"/>
                </a:rPr>
                <a:t>6</a:t>
              </a:r>
            </a:p>
          </p:txBody>
        </p:sp>
      </p:grpSp>
      <p:grpSp>
        <p:nvGrpSpPr>
          <p:cNvPr id="29" name="Group 38">
            <a:extLst>
              <a:ext uri="{FF2B5EF4-FFF2-40B4-BE49-F238E27FC236}">
                <a16:creationId xmlns:a16="http://schemas.microsoft.com/office/drawing/2014/main" id="{72A44AD6-2400-495D-5AA7-4DA7F76EFF71}"/>
              </a:ext>
            </a:extLst>
          </p:cNvPr>
          <p:cNvGrpSpPr/>
          <p:nvPr/>
        </p:nvGrpSpPr>
        <p:grpSpPr>
          <a:xfrm>
            <a:off x="3512737" y="1207246"/>
            <a:ext cx="4745498" cy="5685479"/>
            <a:chOff x="4356156" y="3765903"/>
            <a:chExt cx="15818325" cy="18951597"/>
          </a:xfrm>
        </p:grpSpPr>
        <p:pic>
          <p:nvPicPr>
            <p:cNvPr id="30" name="Picture 39">
              <a:extLst>
                <a:ext uri="{FF2B5EF4-FFF2-40B4-BE49-F238E27FC236}">
                  <a16:creationId xmlns:a16="http://schemas.microsoft.com/office/drawing/2014/main" id="{69964A10-72BD-2E75-C67E-19A222B22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6156" y="10659612"/>
              <a:ext cx="15211381" cy="12057888"/>
            </a:xfrm>
            <a:prstGeom prst="rect">
              <a:avLst/>
            </a:prstGeom>
          </p:spPr>
        </p:pic>
        <p:grpSp>
          <p:nvGrpSpPr>
            <p:cNvPr id="31" name="Group 40">
              <a:extLst>
                <a:ext uri="{FF2B5EF4-FFF2-40B4-BE49-F238E27FC236}">
                  <a16:creationId xmlns:a16="http://schemas.microsoft.com/office/drawing/2014/main" id="{12A77322-F11F-D668-BDEF-2BCD68254B9B}"/>
                </a:ext>
              </a:extLst>
            </p:cNvPr>
            <p:cNvGrpSpPr/>
            <p:nvPr/>
          </p:nvGrpSpPr>
          <p:grpSpPr>
            <a:xfrm>
              <a:off x="5394527" y="3765903"/>
              <a:ext cx="14779954" cy="14934545"/>
              <a:chOff x="5394527" y="3765903"/>
              <a:chExt cx="14779954" cy="14934545"/>
            </a:xfrm>
          </p:grpSpPr>
          <p:sp>
            <p:nvSpPr>
              <p:cNvPr id="32" name="Freeform 2">
                <a:extLst>
                  <a:ext uri="{FF2B5EF4-FFF2-40B4-BE49-F238E27FC236}">
                    <a16:creationId xmlns:a16="http://schemas.microsoft.com/office/drawing/2014/main" id="{06A59D0D-1581-1D21-29A4-29971C802C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94527" y="3945517"/>
                <a:ext cx="14763750" cy="14754931"/>
              </a:xfrm>
              <a:custGeom>
                <a:avLst/>
                <a:gdLst>
                  <a:gd name="T0" fmla="*/ 0 w 14763"/>
                  <a:gd name="T1" fmla="*/ 7372 h 14753"/>
                  <a:gd name="T2" fmla="*/ 0 w 14763"/>
                  <a:gd name="T3" fmla="*/ 7372 h 14753"/>
                  <a:gd name="T4" fmla="*/ 7381 w 14763"/>
                  <a:gd name="T5" fmla="*/ 14752 h 14753"/>
                  <a:gd name="T6" fmla="*/ 14762 w 14763"/>
                  <a:gd name="T7" fmla="*/ 7372 h 14753"/>
                  <a:gd name="T8" fmla="*/ 7381 w 14763"/>
                  <a:gd name="T9" fmla="*/ 0 h 14753"/>
                  <a:gd name="T10" fmla="*/ 0 w 14763"/>
                  <a:gd name="T11" fmla="*/ 7372 h 147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63" h="14753">
                    <a:moveTo>
                      <a:pt x="0" y="7372"/>
                    </a:moveTo>
                    <a:lnTo>
                      <a:pt x="0" y="7372"/>
                    </a:lnTo>
                    <a:cubicBezTo>
                      <a:pt x="0" y="11447"/>
                      <a:pt x="3305" y="14752"/>
                      <a:pt x="7381" y="14752"/>
                    </a:cubicBezTo>
                    <a:cubicBezTo>
                      <a:pt x="11458" y="14752"/>
                      <a:pt x="14762" y="11447"/>
                      <a:pt x="14762" y="7372"/>
                    </a:cubicBezTo>
                    <a:cubicBezTo>
                      <a:pt x="14762" y="3305"/>
                      <a:pt x="11458" y="0"/>
                      <a:pt x="7381" y="0"/>
                    </a:cubicBezTo>
                    <a:cubicBezTo>
                      <a:pt x="3305" y="0"/>
                      <a:pt x="0" y="3305"/>
                      <a:pt x="0" y="737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274320"/>
                <a:endParaRPr lang="en-UA" sz="54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" name="Freeform 8">
                <a:extLst>
                  <a:ext uri="{FF2B5EF4-FFF2-40B4-BE49-F238E27FC236}">
                    <a16:creationId xmlns:a16="http://schemas.microsoft.com/office/drawing/2014/main" id="{AF2507A3-F278-0310-F8DB-7D253881BE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731" y="3765903"/>
                <a:ext cx="14763750" cy="14754931"/>
              </a:xfrm>
              <a:custGeom>
                <a:avLst/>
                <a:gdLst>
                  <a:gd name="T0" fmla="*/ 0 w 14763"/>
                  <a:gd name="T1" fmla="*/ 7372 h 14753"/>
                  <a:gd name="T2" fmla="*/ 0 w 14763"/>
                  <a:gd name="T3" fmla="*/ 7372 h 14753"/>
                  <a:gd name="T4" fmla="*/ 7381 w 14763"/>
                  <a:gd name="T5" fmla="*/ 14752 h 14753"/>
                  <a:gd name="T6" fmla="*/ 14762 w 14763"/>
                  <a:gd name="T7" fmla="*/ 7372 h 14753"/>
                  <a:gd name="T8" fmla="*/ 7381 w 14763"/>
                  <a:gd name="T9" fmla="*/ 0 h 14753"/>
                  <a:gd name="T10" fmla="*/ 0 w 14763"/>
                  <a:gd name="T11" fmla="*/ 7372 h 147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63" h="14753">
                    <a:moveTo>
                      <a:pt x="0" y="7372"/>
                    </a:moveTo>
                    <a:lnTo>
                      <a:pt x="0" y="7372"/>
                    </a:lnTo>
                    <a:cubicBezTo>
                      <a:pt x="0" y="11447"/>
                      <a:pt x="3305" y="14752"/>
                      <a:pt x="7381" y="14752"/>
                    </a:cubicBezTo>
                    <a:cubicBezTo>
                      <a:pt x="11457" y="14752"/>
                      <a:pt x="14762" y="11447"/>
                      <a:pt x="14762" y="7372"/>
                    </a:cubicBezTo>
                    <a:cubicBezTo>
                      <a:pt x="14762" y="3305"/>
                      <a:pt x="11457" y="0"/>
                      <a:pt x="7381" y="0"/>
                    </a:cubicBezTo>
                    <a:cubicBezTo>
                      <a:pt x="3305" y="0"/>
                      <a:pt x="0" y="3305"/>
                      <a:pt x="0" y="7372"/>
                    </a:cubicBezTo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274320"/>
                <a:endParaRPr lang="en-UA" sz="54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" name="Freeform 9">
                <a:extLst>
                  <a:ext uri="{FF2B5EF4-FFF2-40B4-BE49-F238E27FC236}">
                    <a16:creationId xmlns:a16="http://schemas.microsoft.com/office/drawing/2014/main" id="{DE163B3E-A824-70C6-24A1-725C0C5A42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45314" y="5287258"/>
                <a:ext cx="11698992" cy="11703403"/>
              </a:xfrm>
              <a:custGeom>
                <a:avLst/>
                <a:gdLst>
                  <a:gd name="T0" fmla="*/ 0 w 11697"/>
                  <a:gd name="T1" fmla="*/ 5848 h 11705"/>
                  <a:gd name="T2" fmla="*/ 0 w 11697"/>
                  <a:gd name="T3" fmla="*/ 5848 h 11705"/>
                  <a:gd name="T4" fmla="*/ 5848 w 11697"/>
                  <a:gd name="T5" fmla="*/ 11704 h 11705"/>
                  <a:gd name="T6" fmla="*/ 11696 w 11697"/>
                  <a:gd name="T7" fmla="*/ 5848 h 11705"/>
                  <a:gd name="T8" fmla="*/ 5848 w 11697"/>
                  <a:gd name="T9" fmla="*/ 0 h 11705"/>
                  <a:gd name="T10" fmla="*/ 0 w 11697"/>
                  <a:gd name="T11" fmla="*/ 5848 h 11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697" h="11705">
                    <a:moveTo>
                      <a:pt x="0" y="5848"/>
                    </a:moveTo>
                    <a:lnTo>
                      <a:pt x="0" y="5848"/>
                    </a:lnTo>
                    <a:cubicBezTo>
                      <a:pt x="0" y="9085"/>
                      <a:pt x="2619" y="11704"/>
                      <a:pt x="5848" y="11704"/>
                    </a:cubicBezTo>
                    <a:cubicBezTo>
                      <a:pt x="9077" y="11704"/>
                      <a:pt x="11696" y="9085"/>
                      <a:pt x="11696" y="5848"/>
                    </a:cubicBezTo>
                    <a:cubicBezTo>
                      <a:pt x="11696" y="2619"/>
                      <a:pt x="9077" y="0"/>
                      <a:pt x="5848" y="0"/>
                    </a:cubicBezTo>
                    <a:cubicBezTo>
                      <a:pt x="2619" y="0"/>
                      <a:pt x="0" y="2619"/>
                      <a:pt x="0" y="584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274320"/>
                <a:endParaRPr lang="en-UA" sz="54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" name="Freeform 10">
                <a:extLst>
                  <a:ext uri="{FF2B5EF4-FFF2-40B4-BE49-F238E27FC236}">
                    <a16:creationId xmlns:a16="http://schemas.microsoft.com/office/drawing/2014/main" id="{9F013F0B-3102-BD66-5183-03B2C9E095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6667" y="6813022"/>
                <a:ext cx="8647467" cy="8656283"/>
              </a:xfrm>
              <a:custGeom>
                <a:avLst/>
                <a:gdLst>
                  <a:gd name="T0" fmla="*/ 0 w 8649"/>
                  <a:gd name="T1" fmla="*/ 4324 h 8657"/>
                  <a:gd name="T2" fmla="*/ 0 w 8649"/>
                  <a:gd name="T3" fmla="*/ 4324 h 8657"/>
                  <a:gd name="T4" fmla="*/ 4324 w 8649"/>
                  <a:gd name="T5" fmla="*/ 8656 h 8657"/>
                  <a:gd name="T6" fmla="*/ 8648 w 8649"/>
                  <a:gd name="T7" fmla="*/ 4324 h 8657"/>
                  <a:gd name="T8" fmla="*/ 4324 w 8649"/>
                  <a:gd name="T9" fmla="*/ 0 h 8657"/>
                  <a:gd name="T10" fmla="*/ 0 w 8649"/>
                  <a:gd name="T11" fmla="*/ 4324 h 8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49" h="8657">
                    <a:moveTo>
                      <a:pt x="0" y="4324"/>
                    </a:moveTo>
                    <a:lnTo>
                      <a:pt x="0" y="4324"/>
                    </a:lnTo>
                    <a:cubicBezTo>
                      <a:pt x="0" y="6713"/>
                      <a:pt x="1933" y="8656"/>
                      <a:pt x="4324" y="8656"/>
                    </a:cubicBezTo>
                    <a:cubicBezTo>
                      <a:pt x="6715" y="8656"/>
                      <a:pt x="8648" y="6713"/>
                      <a:pt x="8648" y="4324"/>
                    </a:cubicBezTo>
                    <a:cubicBezTo>
                      <a:pt x="8648" y="1943"/>
                      <a:pt x="6715" y="0"/>
                      <a:pt x="4324" y="0"/>
                    </a:cubicBezTo>
                    <a:cubicBezTo>
                      <a:pt x="1933" y="0"/>
                      <a:pt x="0" y="1943"/>
                      <a:pt x="0" y="4324"/>
                    </a:cubicBezTo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274320"/>
                <a:endParaRPr lang="en-UA" sz="54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" name="Freeform 11">
                <a:extLst>
                  <a:ext uri="{FF2B5EF4-FFF2-40B4-BE49-F238E27FC236}">
                    <a16:creationId xmlns:a16="http://schemas.microsoft.com/office/drawing/2014/main" id="{361200BD-F42F-6848-AC15-D9ADD6F916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2431" y="8334375"/>
                <a:ext cx="5600347" cy="5600347"/>
              </a:xfrm>
              <a:custGeom>
                <a:avLst/>
                <a:gdLst>
                  <a:gd name="T0" fmla="*/ 0 w 5601"/>
                  <a:gd name="T1" fmla="*/ 2801 h 5601"/>
                  <a:gd name="T2" fmla="*/ 0 w 5601"/>
                  <a:gd name="T3" fmla="*/ 2801 h 5601"/>
                  <a:gd name="T4" fmla="*/ 2800 w 5601"/>
                  <a:gd name="T5" fmla="*/ 5600 h 5601"/>
                  <a:gd name="T6" fmla="*/ 5600 w 5601"/>
                  <a:gd name="T7" fmla="*/ 2801 h 5601"/>
                  <a:gd name="T8" fmla="*/ 2800 w 5601"/>
                  <a:gd name="T9" fmla="*/ 0 h 5601"/>
                  <a:gd name="T10" fmla="*/ 0 w 5601"/>
                  <a:gd name="T11" fmla="*/ 2801 h 56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01" h="5601">
                    <a:moveTo>
                      <a:pt x="0" y="2801"/>
                    </a:moveTo>
                    <a:lnTo>
                      <a:pt x="0" y="2801"/>
                    </a:lnTo>
                    <a:cubicBezTo>
                      <a:pt x="0" y="4352"/>
                      <a:pt x="1257" y="5600"/>
                      <a:pt x="2800" y="5600"/>
                    </a:cubicBezTo>
                    <a:cubicBezTo>
                      <a:pt x="4343" y="5600"/>
                      <a:pt x="5600" y="4352"/>
                      <a:pt x="5600" y="2801"/>
                    </a:cubicBezTo>
                    <a:cubicBezTo>
                      <a:pt x="5600" y="1258"/>
                      <a:pt x="4343" y="0"/>
                      <a:pt x="2800" y="0"/>
                    </a:cubicBezTo>
                    <a:cubicBezTo>
                      <a:pt x="1257" y="0"/>
                      <a:pt x="0" y="1258"/>
                      <a:pt x="0" y="280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274320"/>
                <a:endParaRPr lang="en-UA" sz="54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" name="Freeform 12">
                <a:extLst>
                  <a:ext uri="{FF2B5EF4-FFF2-40B4-BE49-F238E27FC236}">
                    <a16:creationId xmlns:a16="http://schemas.microsoft.com/office/drawing/2014/main" id="{2D724A90-7CCB-22FA-70E4-5D06830981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8194" y="9868958"/>
                <a:ext cx="2553231" cy="2544411"/>
              </a:xfrm>
              <a:custGeom>
                <a:avLst/>
                <a:gdLst>
                  <a:gd name="T0" fmla="*/ 0 w 2553"/>
                  <a:gd name="T1" fmla="*/ 1267 h 2543"/>
                  <a:gd name="T2" fmla="*/ 0 w 2553"/>
                  <a:gd name="T3" fmla="*/ 1267 h 2543"/>
                  <a:gd name="T4" fmla="*/ 1276 w 2553"/>
                  <a:gd name="T5" fmla="*/ 2542 h 2543"/>
                  <a:gd name="T6" fmla="*/ 2552 w 2553"/>
                  <a:gd name="T7" fmla="*/ 1267 h 2543"/>
                  <a:gd name="T8" fmla="*/ 1276 w 2553"/>
                  <a:gd name="T9" fmla="*/ 0 h 2543"/>
                  <a:gd name="T10" fmla="*/ 0 w 2553"/>
                  <a:gd name="T11" fmla="*/ 1267 h 2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53" h="2543">
                    <a:moveTo>
                      <a:pt x="0" y="1267"/>
                    </a:moveTo>
                    <a:lnTo>
                      <a:pt x="0" y="1267"/>
                    </a:lnTo>
                    <a:cubicBezTo>
                      <a:pt x="0" y="1970"/>
                      <a:pt x="571" y="2542"/>
                      <a:pt x="1276" y="2542"/>
                    </a:cubicBezTo>
                    <a:cubicBezTo>
                      <a:pt x="1981" y="2542"/>
                      <a:pt x="2552" y="1970"/>
                      <a:pt x="2552" y="1267"/>
                    </a:cubicBezTo>
                    <a:cubicBezTo>
                      <a:pt x="2552" y="562"/>
                      <a:pt x="1981" y="0"/>
                      <a:pt x="1276" y="0"/>
                    </a:cubicBezTo>
                    <a:cubicBezTo>
                      <a:pt x="571" y="0"/>
                      <a:pt x="0" y="562"/>
                      <a:pt x="0" y="1267"/>
                    </a:cubicBezTo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274320"/>
                <a:endParaRPr lang="en-UA" sz="54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sp>
        <p:nvSpPr>
          <p:cNvPr id="38" name="Freeform 1">
            <a:extLst>
              <a:ext uri="{FF2B5EF4-FFF2-40B4-BE49-F238E27FC236}">
                <a16:creationId xmlns:a16="http://schemas.microsoft.com/office/drawing/2014/main" id="{24129238-A94D-C4F1-FF3F-4DA9A8FB7610}"/>
              </a:ext>
            </a:extLst>
          </p:cNvPr>
          <p:cNvSpPr>
            <a:spLocks noChangeArrowheads="1"/>
          </p:cNvSpPr>
          <p:nvPr/>
        </p:nvSpPr>
        <p:spPr bwMode="auto">
          <a:xfrm rot="4346245">
            <a:off x="4972092" y="2632746"/>
            <a:ext cx="140534" cy="2227466"/>
          </a:xfrm>
          <a:custGeom>
            <a:avLst/>
            <a:gdLst>
              <a:gd name="T0" fmla="*/ 396 w 793"/>
              <a:gd name="T1" fmla="*/ 12580 h 12581"/>
              <a:gd name="T2" fmla="*/ 396 w 793"/>
              <a:gd name="T3" fmla="*/ 12580 h 12581"/>
              <a:gd name="T4" fmla="*/ 0 w 793"/>
              <a:gd name="T5" fmla="*/ 12184 h 12581"/>
              <a:gd name="T6" fmla="*/ 0 w 793"/>
              <a:gd name="T7" fmla="*/ 396 h 12581"/>
              <a:gd name="T8" fmla="*/ 396 w 793"/>
              <a:gd name="T9" fmla="*/ 0 h 12581"/>
              <a:gd name="T10" fmla="*/ 792 w 793"/>
              <a:gd name="T11" fmla="*/ 396 h 12581"/>
              <a:gd name="T12" fmla="*/ 792 w 793"/>
              <a:gd name="T13" fmla="*/ 12184 h 12581"/>
              <a:gd name="T14" fmla="*/ 396 w 793"/>
              <a:gd name="T15" fmla="*/ 12580 h 12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3" h="12581">
                <a:moveTo>
                  <a:pt x="396" y="12580"/>
                </a:moveTo>
                <a:lnTo>
                  <a:pt x="396" y="12580"/>
                </a:lnTo>
                <a:cubicBezTo>
                  <a:pt x="175" y="12580"/>
                  <a:pt x="0" y="12404"/>
                  <a:pt x="0" y="12184"/>
                </a:cubicBezTo>
                <a:cubicBezTo>
                  <a:pt x="0" y="396"/>
                  <a:pt x="0" y="396"/>
                  <a:pt x="0" y="396"/>
                </a:cubicBezTo>
                <a:cubicBezTo>
                  <a:pt x="0" y="176"/>
                  <a:pt x="175" y="0"/>
                  <a:pt x="396" y="0"/>
                </a:cubicBezTo>
                <a:cubicBezTo>
                  <a:pt x="616" y="0"/>
                  <a:pt x="792" y="176"/>
                  <a:pt x="792" y="396"/>
                </a:cubicBezTo>
                <a:cubicBezTo>
                  <a:pt x="792" y="12184"/>
                  <a:pt x="792" y="12184"/>
                  <a:pt x="792" y="12184"/>
                </a:cubicBezTo>
                <a:cubicBezTo>
                  <a:pt x="792" y="12404"/>
                  <a:pt x="616" y="12580"/>
                  <a:pt x="396" y="12580"/>
                </a:cubicBezTo>
              </a:path>
            </a:pathLst>
          </a:custGeom>
          <a:gradFill>
            <a:gsLst>
              <a:gs pos="14000">
                <a:schemeClr val="tx1">
                  <a:alpha val="0"/>
                </a:schemeClr>
              </a:gs>
              <a:gs pos="100000">
                <a:schemeClr val="tx1">
                  <a:alpha val="87000"/>
                </a:schemeClr>
              </a:gs>
            </a:gsLst>
            <a:lin ang="19200000" scaled="0"/>
          </a:gradFill>
          <a:ln>
            <a:noFill/>
          </a:ln>
          <a:effectLst>
            <a:softEdge rad="107697"/>
          </a:effectLst>
        </p:spPr>
        <p:txBody>
          <a:bodyPr wrap="none" anchor="ctr"/>
          <a:lstStyle/>
          <a:p>
            <a:pPr defTabSz="274320"/>
            <a:endParaRPr lang="en-UA" sz="54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9" name="Group 48">
            <a:extLst>
              <a:ext uri="{FF2B5EF4-FFF2-40B4-BE49-F238E27FC236}">
                <a16:creationId xmlns:a16="http://schemas.microsoft.com/office/drawing/2014/main" id="{F6E28ECF-F096-88D8-0DC8-E5723E771861}"/>
              </a:ext>
            </a:extLst>
          </p:cNvPr>
          <p:cNvGrpSpPr/>
          <p:nvPr/>
        </p:nvGrpSpPr>
        <p:grpSpPr>
          <a:xfrm rot="19823624">
            <a:off x="4965363" y="781614"/>
            <a:ext cx="936049" cy="2830830"/>
            <a:chOff x="2375506" y="3679497"/>
            <a:chExt cx="3120164" cy="9436100"/>
          </a:xfrm>
        </p:grpSpPr>
        <p:sp>
          <p:nvSpPr>
            <p:cNvPr id="40" name="Freeform 14">
              <a:extLst>
                <a:ext uri="{FF2B5EF4-FFF2-40B4-BE49-F238E27FC236}">
                  <a16:creationId xmlns:a16="http://schemas.microsoft.com/office/drawing/2014/main" id="{54004270-7D6D-5E17-49DE-A56856EA39A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30149">
              <a:off x="3374593" y="3726059"/>
              <a:ext cx="1640417" cy="2601736"/>
            </a:xfrm>
            <a:custGeom>
              <a:avLst/>
              <a:gdLst>
                <a:gd name="T0" fmla="*/ 1638 w 1639"/>
                <a:gd name="T1" fmla="*/ 2600 h 2601"/>
                <a:gd name="T2" fmla="*/ 0 w 1639"/>
                <a:gd name="T3" fmla="*/ 962 h 2601"/>
                <a:gd name="T4" fmla="*/ 200 w 1639"/>
                <a:gd name="T5" fmla="*/ 0 h 2601"/>
                <a:gd name="T6" fmla="*/ 1628 w 1639"/>
                <a:gd name="T7" fmla="*/ 2076 h 2601"/>
                <a:gd name="T8" fmla="*/ 1638 w 1639"/>
                <a:gd name="T9" fmla="*/ 2600 h 2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9" h="2601">
                  <a:moveTo>
                    <a:pt x="1638" y="2600"/>
                  </a:moveTo>
                  <a:lnTo>
                    <a:pt x="0" y="962"/>
                  </a:lnTo>
                  <a:lnTo>
                    <a:pt x="200" y="0"/>
                  </a:lnTo>
                  <a:lnTo>
                    <a:pt x="1628" y="2076"/>
                  </a:lnTo>
                  <a:lnTo>
                    <a:pt x="1638" y="2600"/>
                  </a:lnTo>
                </a:path>
              </a:pathLst>
            </a:custGeom>
            <a:solidFill>
              <a:srgbClr val="C9C9C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274320"/>
              <a:endParaRPr lang="en-UA" sz="54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reeform 15">
              <a:extLst>
                <a:ext uri="{FF2B5EF4-FFF2-40B4-BE49-F238E27FC236}">
                  <a16:creationId xmlns:a16="http://schemas.microsoft.com/office/drawing/2014/main" id="{2D0F6BDA-9A8E-EE59-5B8C-B79E854B5C8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30149">
              <a:off x="1899256" y="4189747"/>
              <a:ext cx="2601736" cy="1649236"/>
            </a:xfrm>
            <a:custGeom>
              <a:avLst/>
              <a:gdLst>
                <a:gd name="T0" fmla="*/ 2600 w 2601"/>
                <a:gd name="T1" fmla="*/ 1647 h 1648"/>
                <a:gd name="T2" fmla="*/ 952 w 2601"/>
                <a:gd name="T3" fmla="*/ 0 h 1648"/>
                <a:gd name="T4" fmla="*/ 0 w 2601"/>
                <a:gd name="T5" fmla="*/ 200 h 1648"/>
                <a:gd name="T6" fmla="*/ 2066 w 2601"/>
                <a:gd name="T7" fmla="*/ 1628 h 1648"/>
                <a:gd name="T8" fmla="*/ 2600 w 2601"/>
                <a:gd name="T9" fmla="*/ 1647 h 1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1" h="1648">
                  <a:moveTo>
                    <a:pt x="2600" y="1647"/>
                  </a:moveTo>
                  <a:lnTo>
                    <a:pt x="952" y="0"/>
                  </a:lnTo>
                  <a:lnTo>
                    <a:pt x="0" y="200"/>
                  </a:lnTo>
                  <a:lnTo>
                    <a:pt x="2066" y="1628"/>
                  </a:lnTo>
                  <a:lnTo>
                    <a:pt x="2600" y="1647"/>
                  </a:lnTo>
                </a:path>
              </a:pathLst>
            </a:custGeom>
            <a:solidFill>
              <a:srgbClr val="AAAAA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274320"/>
              <a:endParaRPr lang="en-UA" sz="54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Rounded Rectangle 51">
              <a:extLst>
                <a:ext uri="{FF2B5EF4-FFF2-40B4-BE49-F238E27FC236}">
                  <a16:creationId xmlns:a16="http://schemas.microsoft.com/office/drawing/2014/main" id="{F03D44F5-2F07-F502-49B7-501A66BDD182}"/>
                </a:ext>
              </a:extLst>
            </p:cNvPr>
            <p:cNvSpPr/>
            <p:nvPr/>
          </p:nvSpPr>
          <p:spPr>
            <a:xfrm>
              <a:off x="3514834" y="3679497"/>
              <a:ext cx="342900" cy="9436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9D8157"/>
                </a:gs>
                <a:gs pos="100000">
                  <a:srgbClr val="F1DAB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74320"/>
              <a:endParaRPr lang="en-UA" sz="54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43" name="TextBox 29">
            <a:extLst>
              <a:ext uri="{FF2B5EF4-FFF2-40B4-BE49-F238E27FC236}">
                <a16:creationId xmlns:a16="http://schemas.microsoft.com/office/drawing/2014/main" id="{0A9CBCBA-51DD-54E9-0392-F43BB19CC154}"/>
              </a:ext>
            </a:extLst>
          </p:cNvPr>
          <p:cNvSpPr txBox="1"/>
          <p:nvPr/>
        </p:nvSpPr>
        <p:spPr>
          <a:xfrm>
            <a:off x="567638" y="3128013"/>
            <a:ext cx="246767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274320"/>
            <a:r>
              <a:rPr lang="pt-BR" sz="2000" dirty="0">
                <a:solidFill>
                  <a:srgbClr val="FFFFFF"/>
                </a:solidFill>
                <a:latin typeface="Montserrat Semi-Bold Bold"/>
              </a:rPr>
              <a:t>Reconhecimento e celebração</a:t>
            </a:r>
          </a:p>
        </p:txBody>
      </p:sp>
      <p:sp>
        <p:nvSpPr>
          <p:cNvPr id="44" name="TextBox 29">
            <a:extLst>
              <a:ext uri="{FF2B5EF4-FFF2-40B4-BE49-F238E27FC236}">
                <a16:creationId xmlns:a16="http://schemas.microsoft.com/office/drawing/2014/main" id="{58806213-90F9-71F5-B121-77D1D3D55C9E}"/>
              </a:ext>
            </a:extLst>
          </p:cNvPr>
          <p:cNvSpPr txBox="1"/>
          <p:nvPr/>
        </p:nvSpPr>
        <p:spPr>
          <a:xfrm>
            <a:off x="1238481" y="4396000"/>
            <a:ext cx="1861504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274320"/>
            <a:r>
              <a:rPr lang="pt-BR" sz="2000" dirty="0">
                <a:solidFill>
                  <a:srgbClr val="FFFFFF"/>
                </a:solidFill>
                <a:latin typeface="Montserrat Semi-Bold Bold"/>
              </a:rPr>
              <a:t>Resiliência e adaptabilidade</a:t>
            </a:r>
          </a:p>
        </p:txBody>
      </p:sp>
      <p:sp>
        <p:nvSpPr>
          <p:cNvPr id="45" name="TextBox 29">
            <a:extLst>
              <a:ext uri="{FF2B5EF4-FFF2-40B4-BE49-F238E27FC236}">
                <a16:creationId xmlns:a16="http://schemas.microsoft.com/office/drawing/2014/main" id="{B909B402-EFF8-E33D-C32F-E3E73DA6FB1A}"/>
              </a:ext>
            </a:extLst>
          </p:cNvPr>
          <p:cNvSpPr txBox="1"/>
          <p:nvPr/>
        </p:nvSpPr>
        <p:spPr>
          <a:xfrm>
            <a:off x="8901885" y="1839899"/>
            <a:ext cx="249938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274320"/>
            <a:r>
              <a:rPr lang="pt-BR" sz="2000" dirty="0">
                <a:solidFill>
                  <a:srgbClr val="FFFFFF"/>
                </a:solidFill>
                <a:latin typeface="Montserrat Semi-Bold Bold"/>
              </a:rPr>
              <a:t>Comunicação </a:t>
            </a:r>
          </a:p>
          <a:p>
            <a:pPr defTabSz="274320"/>
            <a:r>
              <a:rPr lang="pt-BR" sz="2000" dirty="0">
                <a:solidFill>
                  <a:srgbClr val="FFFFFF"/>
                </a:solidFill>
                <a:latin typeface="Montserrat Semi-Bold Bold"/>
              </a:rPr>
              <a:t>eficaz</a:t>
            </a:r>
          </a:p>
        </p:txBody>
      </p:sp>
    </p:spTree>
    <p:extLst>
      <p:ext uri="{BB962C8B-B14F-4D97-AF65-F5344CB8AC3E}">
        <p14:creationId xmlns:p14="http://schemas.microsoft.com/office/powerpoint/2010/main" val="404208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3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4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Homem de camisa branca&#10;&#10;Descrição gerada automaticamente com confiança média">
            <a:extLst>
              <a:ext uri="{FF2B5EF4-FFF2-40B4-BE49-F238E27FC236}">
                <a16:creationId xmlns:a16="http://schemas.microsoft.com/office/drawing/2014/main" id="{751428A9-6D9E-B599-E5CE-14613F9541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94" r="15192" b="1"/>
          <a:stretch/>
        </p:blipFill>
        <p:spPr>
          <a:xfrm>
            <a:off x="-1504" y="1282"/>
            <a:ext cx="12191980" cy="6856718"/>
          </a:xfrm>
          <a:prstGeom prst="rect">
            <a:avLst/>
          </a:prstGeom>
        </p:spPr>
      </p:pic>
      <p:sp>
        <p:nvSpPr>
          <p:cNvPr id="6" name="Título 2">
            <a:extLst>
              <a:ext uri="{FF2B5EF4-FFF2-40B4-BE49-F238E27FC236}">
                <a16:creationId xmlns:a16="http://schemas.microsoft.com/office/drawing/2014/main" id="{AEEE49BD-A61D-8E5D-3A72-B5D8408C40CB}"/>
              </a:ext>
            </a:extLst>
          </p:cNvPr>
          <p:cNvSpPr txBox="1">
            <a:spLocks/>
          </p:cNvSpPr>
          <p:nvPr/>
        </p:nvSpPr>
        <p:spPr>
          <a:xfrm>
            <a:off x="0" y="243840"/>
            <a:ext cx="12190476" cy="11379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14543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Gestão e Liderança</a:t>
            </a:r>
            <a:b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Enfermagem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AC5819D-71F8-E827-2770-DC6C96666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59" y="2230478"/>
            <a:ext cx="6380481" cy="329054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BC2F2005-4CAD-0DD3-BD83-9F5BE2CA7190}"/>
              </a:ext>
            </a:extLst>
          </p:cNvPr>
          <p:cNvSpPr txBox="1"/>
          <p:nvPr/>
        </p:nvSpPr>
        <p:spPr>
          <a:xfrm>
            <a:off x="6947408" y="2328146"/>
            <a:ext cx="4838700" cy="727162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defPPr>
              <a:defRPr lang="pt-BR"/>
            </a:defPPr>
            <a:lvl1pPr marR="0" lvl="0" indent="0" algn="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j-ea"/>
                <a:cs typeface="+mj-cs"/>
              </a:defRPr>
            </a:lvl1pPr>
          </a:lstStyle>
          <a:p>
            <a:pPr algn="ctr"/>
            <a:r>
              <a:rPr lang="pt-BR" sz="2600" dirty="0"/>
              <a:t>Liderança como uma competência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FB1201D-A348-422B-EAEF-C052EC0FC478}"/>
              </a:ext>
            </a:extLst>
          </p:cNvPr>
          <p:cNvSpPr txBox="1"/>
          <p:nvPr/>
        </p:nvSpPr>
        <p:spPr>
          <a:xfrm>
            <a:off x="6947408" y="3576212"/>
            <a:ext cx="4838700" cy="535531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defPPr>
              <a:defRPr lang="pt-BR"/>
            </a:defPPr>
            <a:lvl1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pt-BR" sz="2600" dirty="0"/>
              <a:t>Capaz  de influenciar sua equipe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4F3E96E-5F2E-384E-ED90-7722C08B68B9}"/>
              </a:ext>
            </a:extLst>
          </p:cNvPr>
          <p:cNvSpPr txBox="1"/>
          <p:nvPr/>
        </p:nvSpPr>
        <p:spPr>
          <a:xfrm>
            <a:off x="7050278" y="4632647"/>
            <a:ext cx="4735830" cy="1296024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defPPr>
              <a:defRPr lang="pt-BR"/>
            </a:defPPr>
            <a:lvl1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pt-BR" sz="2600" dirty="0"/>
              <a:t>Assegurar atendimento focado nas reais necessidades de saúde dos usuários e familiares</a:t>
            </a:r>
          </a:p>
        </p:txBody>
      </p:sp>
      <p:sp>
        <p:nvSpPr>
          <p:cNvPr id="16" name="Seta: para Baixo 15">
            <a:extLst>
              <a:ext uri="{FF2B5EF4-FFF2-40B4-BE49-F238E27FC236}">
                <a16:creationId xmlns:a16="http://schemas.microsoft.com/office/drawing/2014/main" id="{B98D9703-1E42-A416-884B-2D7DA04038AF}"/>
              </a:ext>
            </a:extLst>
          </p:cNvPr>
          <p:cNvSpPr/>
          <p:nvPr/>
        </p:nvSpPr>
        <p:spPr>
          <a:xfrm>
            <a:off x="9163558" y="3103019"/>
            <a:ext cx="406400" cy="42548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para Baixo 16">
            <a:extLst>
              <a:ext uri="{FF2B5EF4-FFF2-40B4-BE49-F238E27FC236}">
                <a16:creationId xmlns:a16="http://schemas.microsoft.com/office/drawing/2014/main" id="{6C5B99F5-0F7A-0C02-2D36-AA45B66912E5}"/>
              </a:ext>
            </a:extLst>
          </p:cNvPr>
          <p:cNvSpPr/>
          <p:nvPr/>
        </p:nvSpPr>
        <p:spPr>
          <a:xfrm>
            <a:off x="9163558" y="4159454"/>
            <a:ext cx="406400" cy="42548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3671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844D6988-188C-4AA7-8B94-5FD1FDFC14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352842"/>
              </p:ext>
            </p:extLst>
          </p:nvPr>
        </p:nvGraphicFramePr>
        <p:xfrm>
          <a:off x="220833" y="1149292"/>
          <a:ext cx="11750334" cy="560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id="{01699571-F868-4809-80C5-F423F498A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bg2">
                    <a:lumMod val="75000"/>
                  </a:schemeClr>
                </a:solidFill>
              </a:rPr>
              <a:t>ENFERMEIRO - SER LÍDER</a:t>
            </a: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369C8851-1340-438B-8890-B13BEC0A43B8}"/>
              </a:ext>
            </a:extLst>
          </p:cNvPr>
          <p:cNvGrpSpPr/>
          <p:nvPr/>
        </p:nvGrpSpPr>
        <p:grpSpPr>
          <a:xfrm>
            <a:off x="4903179" y="4368099"/>
            <a:ext cx="2385639" cy="2385639"/>
            <a:chOff x="4903179" y="4368099"/>
            <a:chExt cx="2385639" cy="2385639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1F4BC184-2BB9-4B3B-9FC3-A91AB17A942E}"/>
                </a:ext>
              </a:extLst>
            </p:cNvPr>
            <p:cNvSpPr/>
            <p:nvPr/>
          </p:nvSpPr>
          <p:spPr>
            <a:xfrm>
              <a:off x="4903179" y="4368099"/>
              <a:ext cx="2385639" cy="238563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3A3F3B89-75C9-48E8-925F-0B6FE11D5D09}"/>
                </a:ext>
              </a:extLst>
            </p:cNvPr>
            <p:cNvSpPr txBox="1"/>
            <p:nvPr/>
          </p:nvSpPr>
          <p:spPr>
            <a:xfrm>
              <a:off x="5069645" y="4960753"/>
              <a:ext cx="2052708" cy="1200329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pt-BR" sz="2400" b="1" dirty="0"/>
                <a:t>Compreender</a:t>
              </a:r>
              <a:r>
                <a:rPr lang="pt-BR" sz="2400" dirty="0"/>
                <a:t> </a:t>
              </a:r>
              <a:r>
                <a:rPr lang="pt-BR" sz="2400" b="1" dirty="0"/>
                <a:t>o seu significado </a:t>
              </a:r>
              <a:endParaRPr lang="pt-BR" sz="2400" dirty="0"/>
            </a:p>
          </p:txBody>
        </p:sp>
      </p:grpSp>
      <p:pic>
        <p:nvPicPr>
          <p:cNvPr id="12" name="Imagem 11">
            <a:extLst>
              <a:ext uri="{FF2B5EF4-FFF2-40B4-BE49-F238E27FC236}">
                <a16:creationId xmlns:a16="http://schemas.microsoft.com/office/drawing/2014/main" id="{8F38B814-A0E8-4203-9BC5-315FE53E8DA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449" r="7258"/>
          <a:stretch/>
        </p:blipFill>
        <p:spPr>
          <a:xfrm>
            <a:off x="442921" y="4743884"/>
            <a:ext cx="2610204" cy="19092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24E55D35-5DB5-46CF-BC68-33437A69B5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829" y="1633718"/>
            <a:ext cx="2832295" cy="18586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E4CE6C43-D69C-433D-BF68-AB4A5EA94E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80170" y="1633718"/>
            <a:ext cx="2850642" cy="20239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98482F36-DB74-453F-8B33-C46654E645F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4323" r="6346"/>
          <a:stretch/>
        </p:blipFill>
        <p:spPr>
          <a:xfrm>
            <a:off x="9370082" y="4852202"/>
            <a:ext cx="2601082" cy="18443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C49958CA-D549-4105-8035-97719C259A7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67056" y="1269665"/>
            <a:ext cx="3299181" cy="18586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177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FBB7517-9D6A-2915-6446-CFE3D7E63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Case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4CA67BB-E9E6-7683-0C27-E1FD7788C6B3}"/>
              </a:ext>
            </a:extLst>
          </p:cNvPr>
          <p:cNvSpPr txBox="1"/>
          <p:nvPr/>
        </p:nvSpPr>
        <p:spPr>
          <a:xfrm>
            <a:off x="243840" y="4572000"/>
            <a:ext cx="109423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1454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ROGRAMA DE 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1454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ESENVOLVIMENTO PARA 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1454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NFERMEIROS 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2CC826BD-CA2F-9C34-3CD6-5BFBA02DB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2208" y="1443599"/>
            <a:ext cx="2825583" cy="283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165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Freeform 7">
            <a:extLst>
              <a:ext uri="{FF2B5EF4-FFF2-40B4-BE49-F238E27FC236}">
                <a16:creationId xmlns:a16="http://schemas.microsoft.com/office/drawing/2014/main" id="{BD1C7939-3522-6840-473B-C1016776E054}"/>
              </a:ext>
            </a:extLst>
          </p:cNvPr>
          <p:cNvSpPr/>
          <p:nvPr/>
        </p:nvSpPr>
        <p:spPr>
          <a:xfrm>
            <a:off x="-1055856" y="3237564"/>
            <a:ext cx="12776200" cy="5219700"/>
          </a:xfrm>
          <a:custGeom>
            <a:avLst/>
            <a:gdLst>
              <a:gd name="connsiteX0" fmla="*/ 9582150 w 9582150"/>
              <a:gd name="connsiteY0" fmla="*/ 0 h 3914775"/>
              <a:gd name="connsiteX1" fmla="*/ 7391400 w 9582150"/>
              <a:gd name="connsiteY1" fmla="*/ 1962150 h 3914775"/>
              <a:gd name="connsiteX2" fmla="*/ 3200400 w 9582150"/>
              <a:gd name="connsiteY2" fmla="*/ 1571625 h 3914775"/>
              <a:gd name="connsiteX3" fmla="*/ 0 w 9582150"/>
              <a:gd name="connsiteY3" fmla="*/ 3914775 h 3914775"/>
              <a:gd name="connsiteX4" fmla="*/ 0 w 9582150"/>
              <a:gd name="connsiteY4" fmla="*/ 3914775 h 3914775"/>
              <a:gd name="connsiteX5" fmla="*/ 0 w 9582150"/>
              <a:gd name="connsiteY5" fmla="*/ 3914775 h 391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82150" h="3914775">
                <a:moveTo>
                  <a:pt x="9582150" y="0"/>
                </a:moveTo>
                <a:cubicBezTo>
                  <a:pt x="9018587" y="850106"/>
                  <a:pt x="8455025" y="1700213"/>
                  <a:pt x="7391400" y="1962150"/>
                </a:cubicBezTo>
                <a:cubicBezTo>
                  <a:pt x="6327775" y="2224087"/>
                  <a:pt x="4432300" y="1246188"/>
                  <a:pt x="3200400" y="1571625"/>
                </a:cubicBezTo>
                <a:cubicBezTo>
                  <a:pt x="1968500" y="1897062"/>
                  <a:pt x="0" y="3914775"/>
                  <a:pt x="0" y="3914775"/>
                </a:cubicBezTo>
                <a:lnTo>
                  <a:pt x="0" y="3914775"/>
                </a:lnTo>
                <a:lnTo>
                  <a:pt x="0" y="3914775"/>
                </a:lnTo>
              </a:path>
            </a:pathLst>
          </a:custGeom>
          <a:noFill/>
          <a:ln w="76200">
            <a:solidFill>
              <a:schemeClr val="bg1">
                <a:lumMod val="50000"/>
              </a:schemeClr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 dirty="0">
              <a:solidFill>
                <a:srgbClr val="FFFFFF"/>
              </a:solidFill>
              <a:latin typeface="Roboto"/>
              <a:cs typeface="Roboto"/>
            </a:endParaRPr>
          </a:p>
        </p:txBody>
      </p:sp>
      <p:sp>
        <p:nvSpPr>
          <p:cNvPr id="139" name="Oval 94">
            <a:extLst>
              <a:ext uri="{FF2B5EF4-FFF2-40B4-BE49-F238E27FC236}">
                <a16:creationId xmlns:a16="http://schemas.microsoft.com/office/drawing/2014/main" id="{B9251EAE-79CC-AFA5-362D-C59866D72FCB}"/>
              </a:ext>
            </a:extLst>
          </p:cNvPr>
          <p:cNvSpPr/>
          <p:nvPr/>
        </p:nvSpPr>
        <p:spPr>
          <a:xfrm>
            <a:off x="1236766" y="5962052"/>
            <a:ext cx="430829" cy="430829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 dirty="0">
              <a:solidFill>
                <a:srgbClr val="FFFFFF"/>
              </a:solidFill>
              <a:latin typeface="Roboto"/>
              <a:cs typeface="Roboto"/>
            </a:endParaRPr>
          </a:p>
        </p:txBody>
      </p:sp>
      <p:sp>
        <p:nvSpPr>
          <p:cNvPr id="141" name="Freeform 5">
            <a:extLst>
              <a:ext uri="{FF2B5EF4-FFF2-40B4-BE49-F238E27FC236}">
                <a16:creationId xmlns:a16="http://schemas.microsoft.com/office/drawing/2014/main" id="{D7A2F6F9-3785-C661-D67B-49CD47CFE8E4}"/>
              </a:ext>
            </a:extLst>
          </p:cNvPr>
          <p:cNvSpPr>
            <a:spLocks/>
          </p:cNvSpPr>
          <p:nvPr/>
        </p:nvSpPr>
        <p:spPr bwMode="auto">
          <a:xfrm>
            <a:off x="610957" y="3750030"/>
            <a:ext cx="1675941" cy="2032000"/>
          </a:xfrm>
          <a:custGeom>
            <a:avLst/>
            <a:gdLst>
              <a:gd name="T0" fmla="*/ 7041 w 7041"/>
              <a:gd name="T1" fmla="*/ 3521 h 8537"/>
              <a:gd name="T2" fmla="*/ 3520 w 7041"/>
              <a:gd name="T3" fmla="*/ 0 h 8537"/>
              <a:gd name="T4" fmla="*/ 0 w 7041"/>
              <a:gd name="T5" fmla="*/ 3521 h 8537"/>
              <a:gd name="T6" fmla="*/ 2584 w 7041"/>
              <a:gd name="T7" fmla="*/ 6916 h 8537"/>
              <a:gd name="T8" fmla="*/ 2657 w 7041"/>
              <a:gd name="T9" fmla="*/ 7042 h 8537"/>
              <a:gd name="T10" fmla="*/ 3520 w 7041"/>
              <a:gd name="T11" fmla="*/ 8537 h 8537"/>
              <a:gd name="T12" fmla="*/ 4384 w 7041"/>
              <a:gd name="T13" fmla="*/ 7042 h 8537"/>
              <a:gd name="T14" fmla="*/ 4456 w 7041"/>
              <a:gd name="T15" fmla="*/ 6916 h 8537"/>
              <a:gd name="T16" fmla="*/ 7041 w 7041"/>
              <a:gd name="T17" fmla="*/ 3521 h 8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041" h="8537">
                <a:moveTo>
                  <a:pt x="7041" y="3521"/>
                </a:moveTo>
                <a:cubicBezTo>
                  <a:pt x="7041" y="1577"/>
                  <a:pt x="5465" y="0"/>
                  <a:pt x="3520" y="0"/>
                </a:cubicBezTo>
                <a:cubicBezTo>
                  <a:pt x="1576" y="0"/>
                  <a:pt x="0" y="1577"/>
                  <a:pt x="0" y="3521"/>
                </a:cubicBezTo>
                <a:cubicBezTo>
                  <a:pt x="0" y="5141"/>
                  <a:pt x="1094" y="6506"/>
                  <a:pt x="2584" y="6916"/>
                </a:cubicBezTo>
                <a:cubicBezTo>
                  <a:pt x="2657" y="7042"/>
                  <a:pt x="2657" y="7042"/>
                  <a:pt x="2657" y="7042"/>
                </a:cubicBezTo>
                <a:cubicBezTo>
                  <a:pt x="3520" y="8537"/>
                  <a:pt x="3520" y="8537"/>
                  <a:pt x="3520" y="8537"/>
                </a:cubicBezTo>
                <a:cubicBezTo>
                  <a:pt x="4384" y="7042"/>
                  <a:pt x="4384" y="7042"/>
                  <a:pt x="4384" y="7042"/>
                </a:cubicBezTo>
                <a:cubicBezTo>
                  <a:pt x="4456" y="6916"/>
                  <a:pt x="4456" y="6916"/>
                  <a:pt x="4456" y="6916"/>
                </a:cubicBezTo>
                <a:cubicBezTo>
                  <a:pt x="5946" y="6506"/>
                  <a:pt x="7041" y="5141"/>
                  <a:pt x="7041" y="35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US" sz="2400" dirty="0">
              <a:solidFill>
                <a:srgbClr val="262626"/>
              </a:solidFill>
              <a:latin typeface="Roboto"/>
              <a:cs typeface="Roboto"/>
            </a:endParaRPr>
          </a:p>
        </p:txBody>
      </p:sp>
      <p:sp>
        <p:nvSpPr>
          <p:cNvPr id="142" name="Oval 6">
            <a:extLst>
              <a:ext uri="{FF2B5EF4-FFF2-40B4-BE49-F238E27FC236}">
                <a16:creationId xmlns:a16="http://schemas.microsoft.com/office/drawing/2014/main" id="{C4921C98-A6E6-5A59-F7A4-F29EDE4F3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352" y="4023656"/>
            <a:ext cx="1106047" cy="110634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US" sz="2400" dirty="0">
              <a:solidFill>
                <a:srgbClr val="262626"/>
              </a:solidFill>
              <a:latin typeface="Roboto"/>
              <a:cs typeface="Roboto"/>
            </a:endParaRPr>
          </a:p>
        </p:txBody>
      </p:sp>
      <p:sp>
        <p:nvSpPr>
          <p:cNvPr id="148" name="Oval 105">
            <a:extLst>
              <a:ext uri="{FF2B5EF4-FFF2-40B4-BE49-F238E27FC236}">
                <a16:creationId xmlns:a16="http://schemas.microsoft.com/office/drawing/2014/main" id="{609D5A7E-A3CD-8439-0236-8853C397AE47}"/>
              </a:ext>
            </a:extLst>
          </p:cNvPr>
          <p:cNvSpPr/>
          <p:nvPr/>
        </p:nvSpPr>
        <p:spPr>
          <a:xfrm>
            <a:off x="3566433" y="4974195"/>
            <a:ext cx="430829" cy="430829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 dirty="0">
              <a:solidFill>
                <a:srgbClr val="FFFFFF"/>
              </a:solidFill>
              <a:latin typeface="Roboto"/>
              <a:cs typeface="Roboto"/>
            </a:endParaRPr>
          </a:p>
        </p:txBody>
      </p:sp>
      <p:sp>
        <p:nvSpPr>
          <p:cNvPr id="150" name="Freeform 5">
            <a:extLst>
              <a:ext uri="{FF2B5EF4-FFF2-40B4-BE49-F238E27FC236}">
                <a16:creationId xmlns:a16="http://schemas.microsoft.com/office/drawing/2014/main" id="{96CEFFC5-8ED3-5A32-DB5D-44D4FEC31668}"/>
              </a:ext>
            </a:extLst>
          </p:cNvPr>
          <p:cNvSpPr>
            <a:spLocks/>
          </p:cNvSpPr>
          <p:nvPr/>
        </p:nvSpPr>
        <p:spPr bwMode="auto">
          <a:xfrm>
            <a:off x="2940624" y="2762174"/>
            <a:ext cx="1675941" cy="2032000"/>
          </a:xfrm>
          <a:custGeom>
            <a:avLst/>
            <a:gdLst>
              <a:gd name="T0" fmla="*/ 7041 w 7041"/>
              <a:gd name="T1" fmla="*/ 3521 h 8537"/>
              <a:gd name="T2" fmla="*/ 3520 w 7041"/>
              <a:gd name="T3" fmla="*/ 0 h 8537"/>
              <a:gd name="T4" fmla="*/ 0 w 7041"/>
              <a:gd name="T5" fmla="*/ 3521 h 8537"/>
              <a:gd name="T6" fmla="*/ 2584 w 7041"/>
              <a:gd name="T7" fmla="*/ 6916 h 8537"/>
              <a:gd name="T8" fmla="*/ 2657 w 7041"/>
              <a:gd name="T9" fmla="*/ 7042 h 8537"/>
              <a:gd name="T10" fmla="*/ 3520 w 7041"/>
              <a:gd name="T11" fmla="*/ 8537 h 8537"/>
              <a:gd name="T12" fmla="*/ 4384 w 7041"/>
              <a:gd name="T13" fmla="*/ 7042 h 8537"/>
              <a:gd name="T14" fmla="*/ 4456 w 7041"/>
              <a:gd name="T15" fmla="*/ 6916 h 8537"/>
              <a:gd name="T16" fmla="*/ 7041 w 7041"/>
              <a:gd name="T17" fmla="*/ 3521 h 8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041" h="8537">
                <a:moveTo>
                  <a:pt x="7041" y="3521"/>
                </a:moveTo>
                <a:cubicBezTo>
                  <a:pt x="7041" y="1577"/>
                  <a:pt x="5465" y="0"/>
                  <a:pt x="3520" y="0"/>
                </a:cubicBezTo>
                <a:cubicBezTo>
                  <a:pt x="1576" y="0"/>
                  <a:pt x="0" y="1577"/>
                  <a:pt x="0" y="3521"/>
                </a:cubicBezTo>
                <a:cubicBezTo>
                  <a:pt x="0" y="5141"/>
                  <a:pt x="1094" y="6506"/>
                  <a:pt x="2584" y="6916"/>
                </a:cubicBezTo>
                <a:cubicBezTo>
                  <a:pt x="2657" y="7042"/>
                  <a:pt x="2657" y="7042"/>
                  <a:pt x="2657" y="7042"/>
                </a:cubicBezTo>
                <a:cubicBezTo>
                  <a:pt x="3520" y="8537"/>
                  <a:pt x="3520" y="8537"/>
                  <a:pt x="3520" y="8537"/>
                </a:cubicBezTo>
                <a:cubicBezTo>
                  <a:pt x="4384" y="7042"/>
                  <a:pt x="4384" y="7042"/>
                  <a:pt x="4384" y="7042"/>
                </a:cubicBezTo>
                <a:cubicBezTo>
                  <a:pt x="4456" y="6916"/>
                  <a:pt x="4456" y="6916"/>
                  <a:pt x="4456" y="6916"/>
                </a:cubicBezTo>
                <a:cubicBezTo>
                  <a:pt x="5946" y="6506"/>
                  <a:pt x="7041" y="5141"/>
                  <a:pt x="7041" y="35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US" sz="2400" dirty="0">
              <a:solidFill>
                <a:srgbClr val="262626"/>
              </a:solidFill>
              <a:latin typeface="Roboto"/>
              <a:cs typeface="Roboto"/>
            </a:endParaRPr>
          </a:p>
        </p:txBody>
      </p:sp>
      <p:sp>
        <p:nvSpPr>
          <p:cNvPr id="151" name="Oval 6">
            <a:extLst>
              <a:ext uri="{FF2B5EF4-FFF2-40B4-BE49-F238E27FC236}">
                <a16:creationId xmlns:a16="http://schemas.microsoft.com/office/drawing/2014/main" id="{7CE23902-1F09-951D-C79E-5FD6556E2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5572" y="3042991"/>
            <a:ext cx="1106047" cy="110634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US" sz="2400" dirty="0">
              <a:solidFill>
                <a:srgbClr val="262626"/>
              </a:solidFill>
              <a:latin typeface="Roboto"/>
              <a:cs typeface="Roboto"/>
            </a:endParaRPr>
          </a:p>
        </p:txBody>
      </p:sp>
      <p:sp>
        <p:nvSpPr>
          <p:cNvPr id="152" name="Oval 117">
            <a:extLst>
              <a:ext uri="{FF2B5EF4-FFF2-40B4-BE49-F238E27FC236}">
                <a16:creationId xmlns:a16="http://schemas.microsoft.com/office/drawing/2014/main" id="{720BAC30-BC5A-8123-1505-1CAC43CE4F91}"/>
              </a:ext>
            </a:extLst>
          </p:cNvPr>
          <p:cNvSpPr/>
          <p:nvPr/>
        </p:nvSpPr>
        <p:spPr>
          <a:xfrm>
            <a:off x="6502732" y="5554196"/>
            <a:ext cx="430829" cy="430829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 dirty="0">
              <a:solidFill>
                <a:srgbClr val="FFFFFF"/>
              </a:solidFill>
              <a:latin typeface="Roboto"/>
              <a:cs typeface="Roboto"/>
            </a:endParaRPr>
          </a:p>
        </p:txBody>
      </p:sp>
      <p:sp>
        <p:nvSpPr>
          <p:cNvPr id="154" name="Freeform 5">
            <a:extLst>
              <a:ext uri="{FF2B5EF4-FFF2-40B4-BE49-F238E27FC236}">
                <a16:creationId xmlns:a16="http://schemas.microsoft.com/office/drawing/2014/main" id="{A68E3C48-B2F1-1250-A7BE-12641E6171B5}"/>
              </a:ext>
            </a:extLst>
          </p:cNvPr>
          <p:cNvSpPr>
            <a:spLocks/>
          </p:cNvSpPr>
          <p:nvPr/>
        </p:nvSpPr>
        <p:spPr bwMode="auto">
          <a:xfrm>
            <a:off x="5876923" y="3342175"/>
            <a:ext cx="1675941" cy="2032000"/>
          </a:xfrm>
          <a:custGeom>
            <a:avLst/>
            <a:gdLst>
              <a:gd name="T0" fmla="*/ 7041 w 7041"/>
              <a:gd name="T1" fmla="*/ 3521 h 8537"/>
              <a:gd name="T2" fmla="*/ 3520 w 7041"/>
              <a:gd name="T3" fmla="*/ 0 h 8537"/>
              <a:gd name="T4" fmla="*/ 0 w 7041"/>
              <a:gd name="T5" fmla="*/ 3521 h 8537"/>
              <a:gd name="T6" fmla="*/ 2584 w 7041"/>
              <a:gd name="T7" fmla="*/ 6916 h 8537"/>
              <a:gd name="T8" fmla="*/ 2657 w 7041"/>
              <a:gd name="T9" fmla="*/ 7042 h 8537"/>
              <a:gd name="T10" fmla="*/ 3520 w 7041"/>
              <a:gd name="T11" fmla="*/ 8537 h 8537"/>
              <a:gd name="T12" fmla="*/ 4384 w 7041"/>
              <a:gd name="T13" fmla="*/ 7042 h 8537"/>
              <a:gd name="T14" fmla="*/ 4456 w 7041"/>
              <a:gd name="T15" fmla="*/ 6916 h 8537"/>
              <a:gd name="T16" fmla="*/ 7041 w 7041"/>
              <a:gd name="T17" fmla="*/ 3521 h 8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041" h="8537">
                <a:moveTo>
                  <a:pt x="7041" y="3521"/>
                </a:moveTo>
                <a:cubicBezTo>
                  <a:pt x="7041" y="1577"/>
                  <a:pt x="5465" y="0"/>
                  <a:pt x="3520" y="0"/>
                </a:cubicBezTo>
                <a:cubicBezTo>
                  <a:pt x="1576" y="0"/>
                  <a:pt x="0" y="1577"/>
                  <a:pt x="0" y="3521"/>
                </a:cubicBezTo>
                <a:cubicBezTo>
                  <a:pt x="0" y="5141"/>
                  <a:pt x="1094" y="6506"/>
                  <a:pt x="2584" y="6916"/>
                </a:cubicBezTo>
                <a:cubicBezTo>
                  <a:pt x="2657" y="7042"/>
                  <a:pt x="2657" y="7042"/>
                  <a:pt x="2657" y="7042"/>
                </a:cubicBezTo>
                <a:cubicBezTo>
                  <a:pt x="3520" y="8537"/>
                  <a:pt x="3520" y="8537"/>
                  <a:pt x="3520" y="8537"/>
                </a:cubicBezTo>
                <a:cubicBezTo>
                  <a:pt x="4384" y="7042"/>
                  <a:pt x="4384" y="7042"/>
                  <a:pt x="4384" y="7042"/>
                </a:cubicBezTo>
                <a:cubicBezTo>
                  <a:pt x="4456" y="6916"/>
                  <a:pt x="4456" y="6916"/>
                  <a:pt x="4456" y="6916"/>
                </a:cubicBezTo>
                <a:cubicBezTo>
                  <a:pt x="5946" y="6506"/>
                  <a:pt x="7041" y="5141"/>
                  <a:pt x="7041" y="352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US" sz="2400" dirty="0">
              <a:solidFill>
                <a:srgbClr val="262626"/>
              </a:solidFill>
              <a:latin typeface="Roboto"/>
              <a:cs typeface="Roboto"/>
            </a:endParaRPr>
          </a:p>
        </p:txBody>
      </p:sp>
      <p:sp>
        <p:nvSpPr>
          <p:cNvPr id="155" name="Oval 6">
            <a:extLst>
              <a:ext uri="{FF2B5EF4-FFF2-40B4-BE49-F238E27FC236}">
                <a16:creationId xmlns:a16="http://schemas.microsoft.com/office/drawing/2014/main" id="{CF0CF676-24BD-EB8F-7A56-7729E0DDC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1871" y="3622992"/>
            <a:ext cx="1106047" cy="110634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US" sz="2400" dirty="0">
              <a:solidFill>
                <a:srgbClr val="262626"/>
              </a:solidFill>
              <a:latin typeface="Roboto"/>
              <a:cs typeface="Roboto"/>
            </a:endParaRPr>
          </a:p>
        </p:txBody>
      </p:sp>
      <p:sp>
        <p:nvSpPr>
          <p:cNvPr id="156" name="Oval 144">
            <a:extLst>
              <a:ext uri="{FF2B5EF4-FFF2-40B4-BE49-F238E27FC236}">
                <a16:creationId xmlns:a16="http://schemas.microsoft.com/office/drawing/2014/main" id="{C8CF1E53-93DC-CF96-2EE8-B04C475E2498}"/>
              </a:ext>
            </a:extLst>
          </p:cNvPr>
          <p:cNvSpPr/>
          <p:nvPr/>
        </p:nvSpPr>
        <p:spPr>
          <a:xfrm>
            <a:off x="9511707" y="5196218"/>
            <a:ext cx="430829" cy="430829"/>
          </a:xfrm>
          <a:prstGeom prst="ellipse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 dirty="0">
              <a:solidFill>
                <a:srgbClr val="FFFFFF"/>
              </a:solidFill>
              <a:latin typeface="Roboto"/>
              <a:cs typeface="Roboto"/>
            </a:endParaRPr>
          </a:p>
        </p:txBody>
      </p:sp>
      <p:sp>
        <p:nvSpPr>
          <p:cNvPr id="158" name="Freeform 5">
            <a:extLst>
              <a:ext uri="{FF2B5EF4-FFF2-40B4-BE49-F238E27FC236}">
                <a16:creationId xmlns:a16="http://schemas.microsoft.com/office/drawing/2014/main" id="{5F7D85F7-E804-074B-AC82-7DEEC870B0F1}"/>
              </a:ext>
            </a:extLst>
          </p:cNvPr>
          <p:cNvSpPr>
            <a:spLocks/>
          </p:cNvSpPr>
          <p:nvPr/>
        </p:nvSpPr>
        <p:spPr bwMode="auto">
          <a:xfrm>
            <a:off x="8885898" y="2984196"/>
            <a:ext cx="1675941" cy="2032000"/>
          </a:xfrm>
          <a:custGeom>
            <a:avLst/>
            <a:gdLst>
              <a:gd name="T0" fmla="*/ 7041 w 7041"/>
              <a:gd name="T1" fmla="*/ 3521 h 8537"/>
              <a:gd name="T2" fmla="*/ 3520 w 7041"/>
              <a:gd name="T3" fmla="*/ 0 h 8537"/>
              <a:gd name="T4" fmla="*/ 0 w 7041"/>
              <a:gd name="T5" fmla="*/ 3521 h 8537"/>
              <a:gd name="T6" fmla="*/ 2584 w 7041"/>
              <a:gd name="T7" fmla="*/ 6916 h 8537"/>
              <a:gd name="T8" fmla="*/ 2657 w 7041"/>
              <a:gd name="T9" fmla="*/ 7042 h 8537"/>
              <a:gd name="T10" fmla="*/ 3520 w 7041"/>
              <a:gd name="T11" fmla="*/ 8537 h 8537"/>
              <a:gd name="T12" fmla="*/ 4384 w 7041"/>
              <a:gd name="T13" fmla="*/ 7042 h 8537"/>
              <a:gd name="T14" fmla="*/ 4456 w 7041"/>
              <a:gd name="T15" fmla="*/ 6916 h 8537"/>
              <a:gd name="T16" fmla="*/ 7041 w 7041"/>
              <a:gd name="T17" fmla="*/ 3521 h 8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041" h="8537">
                <a:moveTo>
                  <a:pt x="7041" y="3521"/>
                </a:moveTo>
                <a:cubicBezTo>
                  <a:pt x="7041" y="1577"/>
                  <a:pt x="5465" y="0"/>
                  <a:pt x="3520" y="0"/>
                </a:cubicBezTo>
                <a:cubicBezTo>
                  <a:pt x="1576" y="0"/>
                  <a:pt x="0" y="1577"/>
                  <a:pt x="0" y="3521"/>
                </a:cubicBezTo>
                <a:cubicBezTo>
                  <a:pt x="0" y="5141"/>
                  <a:pt x="1094" y="6506"/>
                  <a:pt x="2584" y="6916"/>
                </a:cubicBezTo>
                <a:cubicBezTo>
                  <a:pt x="2657" y="7042"/>
                  <a:pt x="2657" y="7042"/>
                  <a:pt x="2657" y="7042"/>
                </a:cubicBezTo>
                <a:cubicBezTo>
                  <a:pt x="3520" y="8537"/>
                  <a:pt x="3520" y="8537"/>
                  <a:pt x="3520" y="8537"/>
                </a:cubicBezTo>
                <a:cubicBezTo>
                  <a:pt x="4384" y="7042"/>
                  <a:pt x="4384" y="7042"/>
                  <a:pt x="4384" y="7042"/>
                </a:cubicBezTo>
                <a:cubicBezTo>
                  <a:pt x="4456" y="6916"/>
                  <a:pt x="4456" y="6916"/>
                  <a:pt x="4456" y="6916"/>
                </a:cubicBezTo>
                <a:cubicBezTo>
                  <a:pt x="5946" y="6506"/>
                  <a:pt x="7041" y="5141"/>
                  <a:pt x="7041" y="352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US" sz="2400" dirty="0">
              <a:solidFill>
                <a:srgbClr val="262626"/>
              </a:solidFill>
              <a:latin typeface="Roboto"/>
              <a:cs typeface="Roboto"/>
            </a:endParaRPr>
          </a:p>
        </p:txBody>
      </p:sp>
      <p:sp>
        <p:nvSpPr>
          <p:cNvPr id="159" name="Oval 6">
            <a:extLst>
              <a:ext uri="{FF2B5EF4-FFF2-40B4-BE49-F238E27FC236}">
                <a16:creationId xmlns:a16="http://schemas.microsoft.com/office/drawing/2014/main" id="{DB4F52D8-BE5F-E3D0-7296-5E9765276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0846" y="3265014"/>
            <a:ext cx="1106047" cy="110634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US" sz="2400" dirty="0">
              <a:solidFill>
                <a:srgbClr val="262626"/>
              </a:solidFill>
              <a:latin typeface="Roboto"/>
              <a:cs typeface="Roboto"/>
            </a:endParaRPr>
          </a:p>
        </p:txBody>
      </p:sp>
      <p:grpSp>
        <p:nvGrpSpPr>
          <p:cNvPr id="164" name="Google Shape;6326;p62">
            <a:extLst>
              <a:ext uri="{FF2B5EF4-FFF2-40B4-BE49-F238E27FC236}">
                <a16:creationId xmlns:a16="http://schemas.microsoft.com/office/drawing/2014/main" id="{4C171728-AD43-EDA7-8C1F-16F20A14B8C1}"/>
              </a:ext>
            </a:extLst>
          </p:cNvPr>
          <p:cNvGrpSpPr/>
          <p:nvPr/>
        </p:nvGrpSpPr>
        <p:grpSpPr>
          <a:xfrm>
            <a:off x="6460915" y="3927640"/>
            <a:ext cx="539917" cy="535944"/>
            <a:chOff x="-40171725" y="2705875"/>
            <a:chExt cx="319000" cy="316650"/>
          </a:xfrm>
          <a:solidFill>
            <a:schemeClr val="accent3"/>
          </a:solidFill>
        </p:grpSpPr>
        <p:sp>
          <p:nvSpPr>
            <p:cNvPr id="165" name="Google Shape;6327;p62">
              <a:extLst>
                <a:ext uri="{FF2B5EF4-FFF2-40B4-BE49-F238E27FC236}">
                  <a16:creationId xmlns:a16="http://schemas.microsoft.com/office/drawing/2014/main" id="{5236D626-806B-D5D6-A5D6-B4552169433F}"/>
                </a:ext>
              </a:extLst>
            </p:cNvPr>
            <p:cNvSpPr/>
            <p:nvPr/>
          </p:nvSpPr>
          <p:spPr>
            <a:xfrm>
              <a:off x="-40068550" y="2788575"/>
              <a:ext cx="48075" cy="58775"/>
            </a:xfrm>
            <a:custGeom>
              <a:avLst/>
              <a:gdLst/>
              <a:ahLst/>
              <a:cxnLst/>
              <a:rect l="l" t="t" r="r" b="b"/>
              <a:pathLst>
                <a:path w="1923" h="2351" extrusionOk="0">
                  <a:moveTo>
                    <a:pt x="442" y="0"/>
                  </a:moveTo>
                  <a:cubicBezTo>
                    <a:pt x="190" y="0"/>
                    <a:pt x="1" y="158"/>
                    <a:pt x="32" y="410"/>
                  </a:cubicBezTo>
                  <a:cubicBezTo>
                    <a:pt x="32" y="1261"/>
                    <a:pt x="505" y="1985"/>
                    <a:pt x="1261" y="2300"/>
                  </a:cubicBezTo>
                  <a:cubicBezTo>
                    <a:pt x="1322" y="2335"/>
                    <a:pt x="1386" y="2351"/>
                    <a:pt x="1448" y="2351"/>
                  </a:cubicBezTo>
                  <a:cubicBezTo>
                    <a:pt x="1607" y="2351"/>
                    <a:pt x="1751" y="2247"/>
                    <a:pt x="1796" y="2111"/>
                  </a:cubicBezTo>
                  <a:cubicBezTo>
                    <a:pt x="1922" y="1891"/>
                    <a:pt x="1796" y="1639"/>
                    <a:pt x="1607" y="1576"/>
                  </a:cubicBezTo>
                  <a:cubicBezTo>
                    <a:pt x="1135" y="1355"/>
                    <a:pt x="851" y="945"/>
                    <a:pt x="851" y="410"/>
                  </a:cubicBezTo>
                  <a:cubicBezTo>
                    <a:pt x="851" y="189"/>
                    <a:pt x="662" y="0"/>
                    <a:pt x="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83637" tIns="83637" rIns="83637" bIns="83637" anchor="ctr" anchorCtr="0">
              <a:noAutofit/>
            </a:bodyPr>
            <a:lstStyle/>
            <a:p>
              <a:pPr defTabSz="1219170"/>
              <a:endParaRPr sz="1019" dirty="0">
                <a:solidFill>
                  <a:srgbClr val="262626"/>
                </a:solidFill>
                <a:latin typeface="Roboto"/>
                <a:cs typeface="Roboto"/>
              </a:endParaRPr>
            </a:p>
          </p:txBody>
        </p:sp>
        <p:sp>
          <p:nvSpPr>
            <p:cNvPr id="166" name="Google Shape;6328;p62">
              <a:extLst>
                <a:ext uri="{FF2B5EF4-FFF2-40B4-BE49-F238E27FC236}">
                  <a16:creationId xmlns:a16="http://schemas.microsoft.com/office/drawing/2014/main" id="{9291AA01-7093-2110-4775-3C9706FEAE05}"/>
                </a:ext>
              </a:extLst>
            </p:cNvPr>
            <p:cNvSpPr/>
            <p:nvPr/>
          </p:nvSpPr>
          <p:spPr>
            <a:xfrm>
              <a:off x="-40171725" y="2705875"/>
              <a:ext cx="319000" cy="316650"/>
            </a:xfrm>
            <a:custGeom>
              <a:avLst/>
              <a:gdLst/>
              <a:ahLst/>
              <a:cxnLst/>
              <a:rect l="l" t="t" r="r" b="b"/>
              <a:pathLst>
                <a:path w="12760" h="12666" extrusionOk="0">
                  <a:moveTo>
                    <a:pt x="2489" y="1639"/>
                  </a:moveTo>
                  <a:lnTo>
                    <a:pt x="2489" y="3718"/>
                  </a:lnTo>
                  <a:cubicBezTo>
                    <a:pt x="2489" y="4127"/>
                    <a:pt x="2552" y="4506"/>
                    <a:pt x="2678" y="4884"/>
                  </a:cubicBezTo>
                  <a:cubicBezTo>
                    <a:pt x="1639" y="4600"/>
                    <a:pt x="820" y="3623"/>
                    <a:pt x="820" y="2458"/>
                  </a:cubicBezTo>
                  <a:lnTo>
                    <a:pt x="820" y="2048"/>
                  </a:lnTo>
                  <a:cubicBezTo>
                    <a:pt x="820" y="1796"/>
                    <a:pt x="1009" y="1639"/>
                    <a:pt x="1261" y="1639"/>
                  </a:cubicBezTo>
                  <a:close/>
                  <a:moveTo>
                    <a:pt x="11500" y="1639"/>
                  </a:moveTo>
                  <a:cubicBezTo>
                    <a:pt x="11720" y="1639"/>
                    <a:pt x="11878" y="1828"/>
                    <a:pt x="11878" y="2048"/>
                  </a:cubicBezTo>
                  <a:lnTo>
                    <a:pt x="11878" y="2426"/>
                  </a:lnTo>
                  <a:cubicBezTo>
                    <a:pt x="11878" y="3623"/>
                    <a:pt x="11090" y="4569"/>
                    <a:pt x="10019" y="4884"/>
                  </a:cubicBezTo>
                  <a:cubicBezTo>
                    <a:pt x="10145" y="4506"/>
                    <a:pt x="10240" y="4127"/>
                    <a:pt x="10240" y="3718"/>
                  </a:cubicBezTo>
                  <a:lnTo>
                    <a:pt x="10240" y="1639"/>
                  </a:lnTo>
                  <a:close/>
                  <a:moveTo>
                    <a:pt x="9389" y="788"/>
                  </a:moveTo>
                  <a:lnTo>
                    <a:pt x="9389" y="3686"/>
                  </a:lnTo>
                  <a:cubicBezTo>
                    <a:pt x="9389" y="4789"/>
                    <a:pt x="8759" y="5860"/>
                    <a:pt x="7656" y="6333"/>
                  </a:cubicBezTo>
                  <a:cubicBezTo>
                    <a:pt x="7247" y="6522"/>
                    <a:pt x="6932" y="6963"/>
                    <a:pt x="6932" y="7467"/>
                  </a:cubicBezTo>
                  <a:cubicBezTo>
                    <a:pt x="6932" y="7467"/>
                    <a:pt x="6932" y="7908"/>
                    <a:pt x="7026" y="8507"/>
                  </a:cubicBezTo>
                  <a:cubicBezTo>
                    <a:pt x="7121" y="8759"/>
                    <a:pt x="7247" y="9074"/>
                    <a:pt x="7341" y="9357"/>
                  </a:cubicBezTo>
                  <a:lnTo>
                    <a:pt x="5356" y="9357"/>
                  </a:lnTo>
                  <a:cubicBezTo>
                    <a:pt x="5671" y="8759"/>
                    <a:pt x="5766" y="8066"/>
                    <a:pt x="5766" y="7498"/>
                  </a:cubicBezTo>
                  <a:cubicBezTo>
                    <a:pt x="5766" y="6994"/>
                    <a:pt x="5451" y="6553"/>
                    <a:pt x="5041" y="6364"/>
                  </a:cubicBezTo>
                  <a:cubicBezTo>
                    <a:pt x="4569" y="6144"/>
                    <a:pt x="4128" y="5766"/>
                    <a:pt x="3813" y="5293"/>
                  </a:cubicBezTo>
                  <a:cubicBezTo>
                    <a:pt x="3498" y="4821"/>
                    <a:pt x="3340" y="4285"/>
                    <a:pt x="3340" y="3686"/>
                  </a:cubicBezTo>
                  <a:lnTo>
                    <a:pt x="3340" y="788"/>
                  </a:lnTo>
                  <a:close/>
                  <a:moveTo>
                    <a:pt x="8696" y="10176"/>
                  </a:moveTo>
                  <a:lnTo>
                    <a:pt x="9263" y="11846"/>
                  </a:lnTo>
                  <a:lnTo>
                    <a:pt x="3498" y="11846"/>
                  </a:lnTo>
                  <a:lnTo>
                    <a:pt x="4033" y="10176"/>
                  </a:lnTo>
                  <a:close/>
                  <a:moveTo>
                    <a:pt x="2930" y="0"/>
                  </a:moveTo>
                  <a:cubicBezTo>
                    <a:pt x="2710" y="0"/>
                    <a:pt x="2552" y="189"/>
                    <a:pt x="2552" y="410"/>
                  </a:cubicBezTo>
                  <a:lnTo>
                    <a:pt x="2552" y="851"/>
                  </a:lnTo>
                  <a:lnTo>
                    <a:pt x="1324" y="851"/>
                  </a:lnTo>
                  <a:cubicBezTo>
                    <a:pt x="1302" y="850"/>
                    <a:pt x="1280" y="850"/>
                    <a:pt x="1258" y="850"/>
                  </a:cubicBezTo>
                  <a:cubicBezTo>
                    <a:pt x="506" y="850"/>
                    <a:pt x="1" y="1374"/>
                    <a:pt x="1" y="2048"/>
                  </a:cubicBezTo>
                  <a:lnTo>
                    <a:pt x="1" y="2426"/>
                  </a:lnTo>
                  <a:cubicBezTo>
                    <a:pt x="1" y="4190"/>
                    <a:pt x="1355" y="5608"/>
                    <a:pt x="3088" y="5766"/>
                  </a:cubicBezTo>
                  <a:cubicBezTo>
                    <a:pt x="3498" y="6364"/>
                    <a:pt x="4033" y="6837"/>
                    <a:pt x="4726" y="7120"/>
                  </a:cubicBezTo>
                  <a:cubicBezTo>
                    <a:pt x="4884" y="7183"/>
                    <a:pt x="4947" y="7309"/>
                    <a:pt x="4947" y="7498"/>
                  </a:cubicBezTo>
                  <a:cubicBezTo>
                    <a:pt x="4947" y="8097"/>
                    <a:pt x="4726" y="8885"/>
                    <a:pt x="4348" y="9357"/>
                  </a:cubicBezTo>
                  <a:lnTo>
                    <a:pt x="3718" y="9357"/>
                  </a:lnTo>
                  <a:cubicBezTo>
                    <a:pt x="3529" y="9357"/>
                    <a:pt x="3372" y="9483"/>
                    <a:pt x="3340" y="9641"/>
                  </a:cubicBezTo>
                  <a:lnTo>
                    <a:pt x="2521" y="12130"/>
                  </a:lnTo>
                  <a:cubicBezTo>
                    <a:pt x="2426" y="12382"/>
                    <a:pt x="2615" y="12665"/>
                    <a:pt x="2899" y="12665"/>
                  </a:cubicBezTo>
                  <a:lnTo>
                    <a:pt x="9799" y="12665"/>
                  </a:lnTo>
                  <a:cubicBezTo>
                    <a:pt x="10082" y="12665"/>
                    <a:pt x="10271" y="12382"/>
                    <a:pt x="10177" y="12130"/>
                  </a:cubicBezTo>
                  <a:lnTo>
                    <a:pt x="9357" y="9641"/>
                  </a:lnTo>
                  <a:cubicBezTo>
                    <a:pt x="9326" y="9483"/>
                    <a:pt x="9168" y="9357"/>
                    <a:pt x="8979" y="9357"/>
                  </a:cubicBezTo>
                  <a:lnTo>
                    <a:pt x="8349" y="9357"/>
                  </a:lnTo>
                  <a:cubicBezTo>
                    <a:pt x="7971" y="8885"/>
                    <a:pt x="7751" y="8097"/>
                    <a:pt x="7751" y="7498"/>
                  </a:cubicBezTo>
                  <a:cubicBezTo>
                    <a:pt x="7751" y="7341"/>
                    <a:pt x="7877" y="7183"/>
                    <a:pt x="7971" y="7152"/>
                  </a:cubicBezTo>
                  <a:cubicBezTo>
                    <a:pt x="8601" y="6868"/>
                    <a:pt x="9200" y="6396"/>
                    <a:pt x="9610" y="5829"/>
                  </a:cubicBezTo>
                  <a:cubicBezTo>
                    <a:pt x="10901" y="5734"/>
                    <a:pt x="12004" y="4947"/>
                    <a:pt x="12476" y="3781"/>
                  </a:cubicBezTo>
                  <a:cubicBezTo>
                    <a:pt x="12760" y="3056"/>
                    <a:pt x="12760" y="2552"/>
                    <a:pt x="12760" y="2080"/>
                  </a:cubicBezTo>
                  <a:cubicBezTo>
                    <a:pt x="12760" y="1435"/>
                    <a:pt x="12221" y="850"/>
                    <a:pt x="11581" y="850"/>
                  </a:cubicBezTo>
                  <a:cubicBezTo>
                    <a:pt x="11565" y="850"/>
                    <a:pt x="11548" y="850"/>
                    <a:pt x="11531" y="851"/>
                  </a:cubicBezTo>
                  <a:lnTo>
                    <a:pt x="10271" y="851"/>
                  </a:lnTo>
                  <a:lnTo>
                    <a:pt x="10271" y="410"/>
                  </a:lnTo>
                  <a:cubicBezTo>
                    <a:pt x="10271" y="189"/>
                    <a:pt x="10082" y="0"/>
                    <a:pt x="98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83637" tIns="83637" rIns="83637" bIns="83637" anchor="ctr" anchorCtr="0">
              <a:noAutofit/>
            </a:bodyPr>
            <a:lstStyle/>
            <a:p>
              <a:pPr defTabSz="1219170"/>
              <a:endParaRPr sz="1019" dirty="0">
                <a:solidFill>
                  <a:srgbClr val="262626"/>
                </a:solidFill>
                <a:latin typeface="Roboto"/>
                <a:cs typeface="Roboto"/>
              </a:endParaRPr>
            </a:p>
          </p:txBody>
        </p:sp>
      </p:grpSp>
      <p:grpSp>
        <p:nvGrpSpPr>
          <p:cNvPr id="167" name="Group 210">
            <a:extLst>
              <a:ext uri="{FF2B5EF4-FFF2-40B4-BE49-F238E27FC236}">
                <a16:creationId xmlns:a16="http://schemas.microsoft.com/office/drawing/2014/main" id="{FD64621E-B252-C1F6-3E7D-C89BF5D1833E}"/>
              </a:ext>
            </a:extLst>
          </p:cNvPr>
          <p:cNvGrpSpPr/>
          <p:nvPr/>
        </p:nvGrpSpPr>
        <p:grpSpPr>
          <a:xfrm>
            <a:off x="9407584" y="3523086"/>
            <a:ext cx="632568" cy="590205"/>
            <a:chOff x="6590665" y="3176432"/>
            <a:chExt cx="517565" cy="482904"/>
          </a:xfrm>
          <a:solidFill>
            <a:schemeClr val="accent4"/>
          </a:solidFill>
        </p:grpSpPr>
        <p:sp>
          <p:nvSpPr>
            <p:cNvPr id="168" name="Freeform 47">
              <a:extLst>
                <a:ext uri="{FF2B5EF4-FFF2-40B4-BE49-F238E27FC236}">
                  <a16:creationId xmlns:a16="http://schemas.microsoft.com/office/drawing/2014/main" id="{35D0B8EC-AA90-8FC4-F114-32470A6C27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45021" y="3323745"/>
              <a:ext cx="411217" cy="335591"/>
            </a:xfrm>
            <a:custGeom>
              <a:avLst/>
              <a:gdLst>
                <a:gd name="T0" fmla="*/ 187 w 221"/>
                <a:gd name="T1" fmla="*/ 6 h 180"/>
                <a:gd name="T2" fmla="*/ 177 w 221"/>
                <a:gd name="T3" fmla="*/ 0 h 180"/>
                <a:gd name="T4" fmla="*/ 44 w 221"/>
                <a:gd name="T5" fmla="*/ 0 h 180"/>
                <a:gd name="T6" fmla="*/ 33 w 221"/>
                <a:gd name="T7" fmla="*/ 6 h 180"/>
                <a:gd name="T8" fmla="*/ 3 w 221"/>
                <a:gd name="T9" fmla="*/ 52 h 180"/>
                <a:gd name="T10" fmla="*/ 4 w 221"/>
                <a:gd name="T11" fmla="*/ 68 h 180"/>
                <a:gd name="T12" fmla="*/ 101 w 221"/>
                <a:gd name="T13" fmla="*/ 176 h 180"/>
                <a:gd name="T14" fmla="*/ 110 w 221"/>
                <a:gd name="T15" fmla="*/ 180 h 180"/>
                <a:gd name="T16" fmla="*/ 110 w 221"/>
                <a:gd name="T17" fmla="*/ 180 h 180"/>
                <a:gd name="T18" fmla="*/ 119 w 221"/>
                <a:gd name="T19" fmla="*/ 176 h 180"/>
                <a:gd name="T20" fmla="*/ 216 w 221"/>
                <a:gd name="T21" fmla="*/ 68 h 180"/>
                <a:gd name="T22" fmla="*/ 217 w 221"/>
                <a:gd name="T23" fmla="*/ 52 h 180"/>
                <a:gd name="T24" fmla="*/ 187 w 221"/>
                <a:gd name="T25" fmla="*/ 6 h 180"/>
                <a:gd name="T26" fmla="*/ 138 w 221"/>
                <a:gd name="T27" fmla="*/ 65 h 180"/>
                <a:gd name="T28" fmla="*/ 110 w 221"/>
                <a:gd name="T29" fmla="*/ 156 h 180"/>
                <a:gd name="T30" fmla="*/ 82 w 221"/>
                <a:gd name="T31" fmla="*/ 65 h 180"/>
                <a:gd name="T32" fmla="*/ 138 w 221"/>
                <a:gd name="T33" fmla="*/ 65 h 180"/>
                <a:gd name="T34" fmla="*/ 85 w 221"/>
                <a:gd name="T35" fmla="*/ 55 h 180"/>
                <a:gd name="T36" fmla="*/ 110 w 221"/>
                <a:gd name="T37" fmla="*/ 16 h 180"/>
                <a:gd name="T38" fmla="*/ 135 w 221"/>
                <a:gd name="T39" fmla="*/ 55 h 180"/>
                <a:gd name="T40" fmla="*/ 85 w 221"/>
                <a:gd name="T41" fmla="*/ 55 h 180"/>
                <a:gd name="T42" fmla="*/ 120 w 221"/>
                <a:gd name="T43" fmla="*/ 11 h 180"/>
                <a:gd name="T44" fmla="*/ 171 w 221"/>
                <a:gd name="T45" fmla="*/ 11 h 180"/>
                <a:gd name="T46" fmla="*/ 145 w 221"/>
                <a:gd name="T47" fmla="*/ 50 h 180"/>
                <a:gd name="T48" fmla="*/ 120 w 221"/>
                <a:gd name="T49" fmla="*/ 11 h 180"/>
                <a:gd name="T50" fmla="*/ 75 w 221"/>
                <a:gd name="T51" fmla="*/ 50 h 180"/>
                <a:gd name="T52" fmla="*/ 50 w 221"/>
                <a:gd name="T53" fmla="*/ 11 h 180"/>
                <a:gd name="T54" fmla="*/ 100 w 221"/>
                <a:gd name="T55" fmla="*/ 11 h 180"/>
                <a:gd name="T56" fmla="*/ 75 w 221"/>
                <a:gd name="T57" fmla="*/ 50 h 180"/>
                <a:gd name="T58" fmla="*/ 100 w 221"/>
                <a:gd name="T59" fmla="*/ 159 h 180"/>
                <a:gd name="T60" fmla="*/ 16 w 221"/>
                <a:gd name="T61" fmla="*/ 65 h 180"/>
                <a:gd name="T62" fmla="*/ 71 w 221"/>
                <a:gd name="T63" fmla="*/ 65 h 180"/>
                <a:gd name="T64" fmla="*/ 100 w 221"/>
                <a:gd name="T65" fmla="*/ 159 h 180"/>
                <a:gd name="T66" fmla="*/ 149 w 221"/>
                <a:gd name="T67" fmla="*/ 65 h 180"/>
                <a:gd name="T68" fmla="*/ 204 w 221"/>
                <a:gd name="T69" fmla="*/ 65 h 180"/>
                <a:gd name="T70" fmla="*/ 120 w 221"/>
                <a:gd name="T71" fmla="*/ 159 h 180"/>
                <a:gd name="T72" fmla="*/ 149 w 221"/>
                <a:gd name="T73" fmla="*/ 65 h 180"/>
                <a:gd name="T74" fmla="*/ 206 w 221"/>
                <a:gd name="T75" fmla="*/ 55 h 180"/>
                <a:gd name="T76" fmla="*/ 155 w 221"/>
                <a:gd name="T77" fmla="*/ 55 h 180"/>
                <a:gd name="T78" fmla="*/ 181 w 221"/>
                <a:gd name="T79" fmla="*/ 15 h 180"/>
                <a:gd name="T80" fmla="*/ 206 w 221"/>
                <a:gd name="T81" fmla="*/ 55 h 180"/>
                <a:gd name="T82" fmla="*/ 40 w 221"/>
                <a:gd name="T83" fmla="*/ 15 h 180"/>
                <a:gd name="T84" fmla="*/ 65 w 221"/>
                <a:gd name="T85" fmla="*/ 55 h 180"/>
                <a:gd name="T86" fmla="*/ 14 w 221"/>
                <a:gd name="T87" fmla="*/ 55 h 180"/>
                <a:gd name="T88" fmla="*/ 40 w 221"/>
                <a:gd name="T89" fmla="*/ 1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1" h="180">
                  <a:moveTo>
                    <a:pt x="187" y="6"/>
                  </a:moveTo>
                  <a:cubicBezTo>
                    <a:pt x="185" y="2"/>
                    <a:pt x="181" y="0"/>
                    <a:pt x="177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9" y="0"/>
                    <a:pt x="35" y="2"/>
                    <a:pt x="33" y="6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0" y="57"/>
                    <a:pt x="0" y="63"/>
                    <a:pt x="4" y="68"/>
                  </a:cubicBezTo>
                  <a:cubicBezTo>
                    <a:pt x="101" y="176"/>
                    <a:pt x="101" y="176"/>
                    <a:pt x="101" y="176"/>
                  </a:cubicBezTo>
                  <a:cubicBezTo>
                    <a:pt x="103" y="179"/>
                    <a:pt x="106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4" y="180"/>
                    <a:pt x="117" y="179"/>
                    <a:pt x="119" y="176"/>
                  </a:cubicBezTo>
                  <a:cubicBezTo>
                    <a:pt x="216" y="68"/>
                    <a:pt x="216" y="68"/>
                    <a:pt x="216" y="68"/>
                  </a:cubicBezTo>
                  <a:cubicBezTo>
                    <a:pt x="220" y="63"/>
                    <a:pt x="221" y="57"/>
                    <a:pt x="217" y="52"/>
                  </a:cubicBezTo>
                  <a:lnTo>
                    <a:pt x="187" y="6"/>
                  </a:lnTo>
                  <a:close/>
                  <a:moveTo>
                    <a:pt x="138" y="65"/>
                  </a:moveTo>
                  <a:cubicBezTo>
                    <a:pt x="110" y="156"/>
                    <a:pt x="110" y="156"/>
                    <a:pt x="110" y="156"/>
                  </a:cubicBezTo>
                  <a:cubicBezTo>
                    <a:pt x="82" y="65"/>
                    <a:pt x="82" y="65"/>
                    <a:pt x="82" y="65"/>
                  </a:cubicBezTo>
                  <a:lnTo>
                    <a:pt x="138" y="65"/>
                  </a:lnTo>
                  <a:close/>
                  <a:moveTo>
                    <a:pt x="85" y="55"/>
                  </a:moveTo>
                  <a:cubicBezTo>
                    <a:pt x="110" y="16"/>
                    <a:pt x="110" y="16"/>
                    <a:pt x="110" y="16"/>
                  </a:cubicBezTo>
                  <a:cubicBezTo>
                    <a:pt x="135" y="55"/>
                    <a:pt x="135" y="55"/>
                    <a:pt x="135" y="55"/>
                  </a:cubicBezTo>
                  <a:lnTo>
                    <a:pt x="85" y="55"/>
                  </a:lnTo>
                  <a:close/>
                  <a:moveTo>
                    <a:pt x="120" y="11"/>
                  </a:moveTo>
                  <a:cubicBezTo>
                    <a:pt x="171" y="11"/>
                    <a:pt x="171" y="11"/>
                    <a:pt x="171" y="11"/>
                  </a:cubicBezTo>
                  <a:cubicBezTo>
                    <a:pt x="145" y="50"/>
                    <a:pt x="145" y="50"/>
                    <a:pt x="145" y="50"/>
                  </a:cubicBezTo>
                  <a:lnTo>
                    <a:pt x="120" y="11"/>
                  </a:lnTo>
                  <a:close/>
                  <a:moveTo>
                    <a:pt x="75" y="50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100" y="11"/>
                    <a:pt x="100" y="11"/>
                    <a:pt x="100" y="11"/>
                  </a:cubicBezTo>
                  <a:lnTo>
                    <a:pt x="75" y="50"/>
                  </a:lnTo>
                  <a:close/>
                  <a:moveTo>
                    <a:pt x="100" y="159"/>
                  </a:moveTo>
                  <a:cubicBezTo>
                    <a:pt x="16" y="65"/>
                    <a:pt x="16" y="65"/>
                    <a:pt x="16" y="65"/>
                  </a:cubicBezTo>
                  <a:cubicBezTo>
                    <a:pt x="71" y="65"/>
                    <a:pt x="71" y="65"/>
                    <a:pt x="71" y="65"/>
                  </a:cubicBezTo>
                  <a:lnTo>
                    <a:pt x="100" y="159"/>
                  </a:lnTo>
                  <a:close/>
                  <a:moveTo>
                    <a:pt x="149" y="65"/>
                  </a:moveTo>
                  <a:cubicBezTo>
                    <a:pt x="204" y="65"/>
                    <a:pt x="204" y="65"/>
                    <a:pt x="204" y="65"/>
                  </a:cubicBezTo>
                  <a:cubicBezTo>
                    <a:pt x="120" y="159"/>
                    <a:pt x="120" y="159"/>
                    <a:pt x="120" y="159"/>
                  </a:cubicBezTo>
                  <a:lnTo>
                    <a:pt x="149" y="65"/>
                  </a:lnTo>
                  <a:close/>
                  <a:moveTo>
                    <a:pt x="206" y="55"/>
                  </a:moveTo>
                  <a:cubicBezTo>
                    <a:pt x="155" y="55"/>
                    <a:pt x="155" y="55"/>
                    <a:pt x="155" y="55"/>
                  </a:cubicBezTo>
                  <a:cubicBezTo>
                    <a:pt x="181" y="15"/>
                    <a:pt x="181" y="15"/>
                    <a:pt x="181" y="15"/>
                  </a:cubicBezTo>
                  <a:lnTo>
                    <a:pt x="206" y="55"/>
                  </a:lnTo>
                  <a:close/>
                  <a:moveTo>
                    <a:pt x="40" y="15"/>
                  </a:moveTo>
                  <a:cubicBezTo>
                    <a:pt x="65" y="55"/>
                    <a:pt x="65" y="55"/>
                    <a:pt x="65" y="55"/>
                  </a:cubicBezTo>
                  <a:cubicBezTo>
                    <a:pt x="14" y="55"/>
                    <a:pt x="14" y="55"/>
                    <a:pt x="14" y="55"/>
                  </a:cubicBezTo>
                  <a:lnTo>
                    <a:pt x="4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en-US" sz="1333" dirty="0">
                <a:solidFill>
                  <a:srgbClr val="816BE1"/>
                </a:solidFill>
                <a:latin typeface="Roboto"/>
                <a:cs typeface="Roboto"/>
              </a:endParaRPr>
            </a:p>
          </p:txBody>
        </p:sp>
        <p:sp>
          <p:nvSpPr>
            <p:cNvPr id="169" name="Freeform 48">
              <a:extLst>
                <a:ext uri="{FF2B5EF4-FFF2-40B4-BE49-F238E27FC236}">
                  <a16:creationId xmlns:a16="http://schemas.microsoft.com/office/drawing/2014/main" id="{6D771247-459C-271B-442F-1D647CAE66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0665" y="3426155"/>
              <a:ext cx="40964" cy="18907"/>
            </a:xfrm>
            <a:custGeom>
              <a:avLst/>
              <a:gdLst>
                <a:gd name="T0" fmla="*/ 17 w 22"/>
                <a:gd name="T1" fmla="*/ 0 h 10"/>
                <a:gd name="T2" fmla="*/ 6 w 22"/>
                <a:gd name="T3" fmla="*/ 0 h 10"/>
                <a:gd name="T4" fmla="*/ 0 w 22"/>
                <a:gd name="T5" fmla="*/ 5 h 10"/>
                <a:gd name="T6" fmla="*/ 6 w 22"/>
                <a:gd name="T7" fmla="*/ 10 h 10"/>
                <a:gd name="T8" fmla="*/ 17 w 22"/>
                <a:gd name="T9" fmla="*/ 10 h 10"/>
                <a:gd name="T10" fmla="*/ 22 w 22"/>
                <a:gd name="T11" fmla="*/ 5 h 10"/>
                <a:gd name="T12" fmla="*/ 17 w 22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0">
                  <a:moveTo>
                    <a:pt x="1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20" y="10"/>
                    <a:pt x="22" y="8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en-US" sz="1333" dirty="0">
                <a:solidFill>
                  <a:srgbClr val="816BE1"/>
                </a:solidFill>
                <a:latin typeface="Roboto"/>
                <a:cs typeface="Roboto"/>
              </a:endParaRPr>
            </a:p>
          </p:txBody>
        </p:sp>
        <p:sp>
          <p:nvSpPr>
            <p:cNvPr id="170" name="Freeform 49">
              <a:extLst>
                <a:ext uri="{FF2B5EF4-FFF2-40B4-BE49-F238E27FC236}">
                  <a16:creationId xmlns:a16="http://schemas.microsoft.com/office/drawing/2014/main" id="{0FB89720-1ADE-2237-6A9F-58C2D9A1C3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7266" y="3426155"/>
              <a:ext cx="40964" cy="18907"/>
            </a:xfrm>
            <a:custGeom>
              <a:avLst/>
              <a:gdLst>
                <a:gd name="T0" fmla="*/ 16 w 22"/>
                <a:gd name="T1" fmla="*/ 0 h 10"/>
                <a:gd name="T2" fmla="*/ 5 w 22"/>
                <a:gd name="T3" fmla="*/ 0 h 10"/>
                <a:gd name="T4" fmla="*/ 0 w 22"/>
                <a:gd name="T5" fmla="*/ 5 h 10"/>
                <a:gd name="T6" fmla="*/ 5 w 22"/>
                <a:gd name="T7" fmla="*/ 10 h 10"/>
                <a:gd name="T8" fmla="*/ 16 w 22"/>
                <a:gd name="T9" fmla="*/ 10 h 10"/>
                <a:gd name="T10" fmla="*/ 22 w 22"/>
                <a:gd name="T11" fmla="*/ 5 h 10"/>
                <a:gd name="T12" fmla="*/ 16 w 22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0">
                  <a:moveTo>
                    <a:pt x="16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9" y="10"/>
                    <a:pt x="22" y="8"/>
                    <a:pt x="22" y="5"/>
                  </a:cubicBezTo>
                  <a:cubicBezTo>
                    <a:pt x="22" y="2"/>
                    <a:pt x="19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en-US" sz="1333" dirty="0">
                <a:solidFill>
                  <a:srgbClr val="816BE1"/>
                </a:solidFill>
                <a:latin typeface="Roboto"/>
                <a:cs typeface="Roboto"/>
              </a:endParaRPr>
            </a:p>
          </p:txBody>
        </p:sp>
        <p:sp>
          <p:nvSpPr>
            <p:cNvPr id="171" name="Freeform 50">
              <a:extLst>
                <a:ext uri="{FF2B5EF4-FFF2-40B4-BE49-F238E27FC236}">
                  <a16:creationId xmlns:a16="http://schemas.microsoft.com/office/drawing/2014/main" id="{C8992C32-BC20-342A-82E4-76B0069B0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9824" y="3248907"/>
              <a:ext cx="55932" cy="54356"/>
            </a:xfrm>
            <a:custGeom>
              <a:avLst/>
              <a:gdLst>
                <a:gd name="T0" fmla="*/ 6 w 30"/>
                <a:gd name="T1" fmla="*/ 29 h 29"/>
                <a:gd name="T2" fmla="*/ 10 w 30"/>
                <a:gd name="T3" fmla="*/ 28 h 29"/>
                <a:gd name="T4" fmla="*/ 28 w 30"/>
                <a:gd name="T5" fmla="*/ 10 h 29"/>
                <a:gd name="T6" fmla="*/ 28 w 30"/>
                <a:gd name="T7" fmla="*/ 2 h 29"/>
                <a:gd name="T8" fmla="*/ 20 w 30"/>
                <a:gd name="T9" fmla="*/ 2 h 29"/>
                <a:gd name="T10" fmla="*/ 3 w 30"/>
                <a:gd name="T11" fmla="*/ 20 h 29"/>
                <a:gd name="T12" fmla="*/ 3 w 30"/>
                <a:gd name="T13" fmla="*/ 28 h 29"/>
                <a:gd name="T14" fmla="*/ 6 w 30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9">
                  <a:moveTo>
                    <a:pt x="6" y="29"/>
                  </a:moveTo>
                  <a:cubicBezTo>
                    <a:pt x="8" y="29"/>
                    <a:pt x="9" y="29"/>
                    <a:pt x="10" y="28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30" y="7"/>
                    <a:pt x="30" y="4"/>
                    <a:pt x="28" y="2"/>
                  </a:cubicBezTo>
                  <a:cubicBezTo>
                    <a:pt x="26" y="0"/>
                    <a:pt x="23" y="0"/>
                    <a:pt x="20" y="2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0" y="22"/>
                    <a:pt x="0" y="25"/>
                    <a:pt x="3" y="28"/>
                  </a:cubicBezTo>
                  <a:cubicBezTo>
                    <a:pt x="4" y="29"/>
                    <a:pt x="5" y="29"/>
                    <a:pt x="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en-US" sz="1333" dirty="0">
                <a:solidFill>
                  <a:srgbClr val="816BE1"/>
                </a:solidFill>
                <a:latin typeface="Roboto"/>
                <a:cs typeface="Roboto"/>
              </a:endParaRPr>
            </a:p>
          </p:txBody>
        </p:sp>
        <p:sp>
          <p:nvSpPr>
            <p:cNvPr id="172" name="Freeform 51">
              <a:extLst>
                <a:ext uri="{FF2B5EF4-FFF2-40B4-BE49-F238E27FC236}">
                  <a16:creationId xmlns:a16="http://schemas.microsoft.com/office/drawing/2014/main" id="{22CF8F72-9832-B74B-2351-F2FE15C32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3140" y="3248907"/>
              <a:ext cx="55932" cy="54356"/>
            </a:xfrm>
            <a:custGeom>
              <a:avLst/>
              <a:gdLst>
                <a:gd name="T0" fmla="*/ 20 w 30"/>
                <a:gd name="T1" fmla="*/ 28 h 29"/>
                <a:gd name="T2" fmla="*/ 24 w 30"/>
                <a:gd name="T3" fmla="*/ 29 h 29"/>
                <a:gd name="T4" fmla="*/ 28 w 30"/>
                <a:gd name="T5" fmla="*/ 28 h 29"/>
                <a:gd name="T6" fmla="*/ 28 w 30"/>
                <a:gd name="T7" fmla="*/ 20 h 29"/>
                <a:gd name="T8" fmla="*/ 10 w 30"/>
                <a:gd name="T9" fmla="*/ 2 h 29"/>
                <a:gd name="T10" fmla="*/ 2 w 30"/>
                <a:gd name="T11" fmla="*/ 2 h 29"/>
                <a:gd name="T12" fmla="*/ 2 w 30"/>
                <a:gd name="T13" fmla="*/ 10 h 29"/>
                <a:gd name="T14" fmla="*/ 20 w 30"/>
                <a:gd name="T15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9">
                  <a:moveTo>
                    <a:pt x="20" y="28"/>
                  </a:moveTo>
                  <a:cubicBezTo>
                    <a:pt x="21" y="29"/>
                    <a:pt x="23" y="29"/>
                    <a:pt x="24" y="29"/>
                  </a:cubicBezTo>
                  <a:cubicBezTo>
                    <a:pt x="25" y="29"/>
                    <a:pt x="27" y="29"/>
                    <a:pt x="28" y="28"/>
                  </a:cubicBezTo>
                  <a:cubicBezTo>
                    <a:pt x="30" y="25"/>
                    <a:pt x="30" y="22"/>
                    <a:pt x="28" y="2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8" y="0"/>
                    <a:pt x="4" y="0"/>
                    <a:pt x="2" y="2"/>
                  </a:cubicBezTo>
                  <a:cubicBezTo>
                    <a:pt x="0" y="4"/>
                    <a:pt x="0" y="7"/>
                    <a:pt x="2" y="10"/>
                  </a:cubicBezTo>
                  <a:lnTo>
                    <a:pt x="20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en-US" sz="1333" dirty="0">
                <a:solidFill>
                  <a:srgbClr val="816BE1"/>
                </a:solidFill>
                <a:latin typeface="Roboto"/>
                <a:cs typeface="Roboto"/>
              </a:endParaRPr>
            </a:p>
          </p:txBody>
        </p:sp>
        <p:sp>
          <p:nvSpPr>
            <p:cNvPr id="173" name="Freeform 52">
              <a:extLst>
                <a:ext uri="{FF2B5EF4-FFF2-40B4-BE49-F238E27FC236}">
                  <a16:creationId xmlns:a16="http://schemas.microsoft.com/office/drawing/2014/main" id="{15583FC4-5F3C-750B-1DEC-C74648EF1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0388" y="3176432"/>
              <a:ext cx="20482" cy="85867"/>
            </a:xfrm>
            <a:custGeom>
              <a:avLst/>
              <a:gdLst>
                <a:gd name="T0" fmla="*/ 5 w 11"/>
                <a:gd name="T1" fmla="*/ 46 h 46"/>
                <a:gd name="T2" fmla="*/ 11 w 11"/>
                <a:gd name="T3" fmla="*/ 41 h 46"/>
                <a:gd name="T4" fmla="*/ 11 w 11"/>
                <a:gd name="T5" fmla="*/ 6 h 46"/>
                <a:gd name="T6" fmla="*/ 5 w 11"/>
                <a:gd name="T7" fmla="*/ 0 h 46"/>
                <a:gd name="T8" fmla="*/ 0 w 11"/>
                <a:gd name="T9" fmla="*/ 6 h 46"/>
                <a:gd name="T10" fmla="*/ 0 w 11"/>
                <a:gd name="T11" fmla="*/ 41 h 46"/>
                <a:gd name="T12" fmla="*/ 5 w 11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46">
                  <a:moveTo>
                    <a:pt x="5" y="46"/>
                  </a:moveTo>
                  <a:cubicBezTo>
                    <a:pt x="8" y="46"/>
                    <a:pt x="11" y="44"/>
                    <a:pt x="11" y="41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8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4"/>
                    <a:pt x="2" y="46"/>
                    <a:pt x="5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en-US" sz="1333" dirty="0">
                <a:solidFill>
                  <a:srgbClr val="816BE1"/>
                </a:solidFill>
                <a:latin typeface="Roboto"/>
                <a:cs typeface="Roboto"/>
              </a:endParaRPr>
            </a:p>
          </p:txBody>
        </p:sp>
        <p:sp>
          <p:nvSpPr>
            <p:cNvPr id="174" name="Freeform 53">
              <a:extLst>
                <a:ext uri="{FF2B5EF4-FFF2-40B4-BE49-F238E27FC236}">
                  <a16:creationId xmlns:a16="http://schemas.microsoft.com/office/drawing/2014/main" id="{62F4821A-3F35-E610-0B61-545DCAA97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0388" y="3277266"/>
              <a:ext cx="20482" cy="20482"/>
            </a:xfrm>
            <a:custGeom>
              <a:avLst/>
              <a:gdLst>
                <a:gd name="T0" fmla="*/ 5 w 11"/>
                <a:gd name="T1" fmla="*/ 11 h 11"/>
                <a:gd name="T2" fmla="*/ 9 w 11"/>
                <a:gd name="T3" fmla="*/ 9 h 11"/>
                <a:gd name="T4" fmla="*/ 11 w 11"/>
                <a:gd name="T5" fmla="*/ 5 h 11"/>
                <a:gd name="T6" fmla="*/ 9 w 11"/>
                <a:gd name="T7" fmla="*/ 2 h 11"/>
                <a:gd name="T8" fmla="*/ 5 w 11"/>
                <a:gd name="T9" fmla="*/ 0 h 11"/>
                <a:gd name="T10" fmla="*/ 1 w 11"/>
                <a:gd name="T11" fmla="*/ 2 h 11"/>
                <a:gd name="T12" fmla="*/ 0 w 11"/>
                <a:gd name="T13" fmla="*/ 5 h 11"/>
                <a:gd name="T14" fmla="*/ 1 w 11"/>
                <a:gd name="T15" fmla="*/ 9 h 11"/>
                <a:gd name="T16" fmla="*/ 5 w 11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5" y="11"/>
                  </a:moveTo>
                  <a:cubicBezTo>
                    <a:pt x="7" y="11"/>
                    <a:pt x="8" y="10"/>
                    <a:pt x="9" y="9"/>
                  </a:cubicBezTo>
                  <a:cubicBezTo>
                    <a:pt x="10" y="8"/>
                    <a:pt x="11" y="7"/>
                    <a:pt x="11" y="5"/>
                  </a:cubicBezTo>
                  <a:cubicBezTo>
                    <a:pt x="11" y="4"/>
                    <a:pt x="10" y="3"/>
                    <a:pt x="9" y="2"/>
                  </a:cubicBezTo>
                  <a:cubicBezTo>
                    <a:pt x="8" y="1"/>
                    <a:pt x="7" y="0"/>
                    <a:pt x="5" y="0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7"/>
                    <a:pt x="0" y="8"/>
                    <a:pt x="1" y="9"/>
                  </a:cubicBezTo>
                  <a:cubicBezTo>
                    <a:pt x="2" y="10"/>
                    <a:pt x="4" y="11"/>
                    <a:pt x="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en-US" sz="1333" dirty="0">
                <a:solidFill>
                  <a:srgbClr val="816BE1"/>
                </a:solidFill>
                <a:latin typeface="Roboto"/>
                <a:cs typeface="Roboto"/>
              </a:endParaRPr>
            </a:p>
          </p:txBody>
        </p:sp>
      </p:grpSp>
      <p:sp>
        <p:nvSpPr>
          <p:cNvPr id="175" name="Rectangle 218">
            <a:extLst>
              <a:ext uri="{FF2B5EF4-FFF2-40B4-BE49-F238E27FC236}">
                <a16:creationId xmlns:a16="http://schemas.microsoft.com/office/drawing/2014/main" id="{8A5CF722-C33B-DEF4-9D73-58C561CF0307}"/>
              </a:ext>
            </a:extLst>
          </p:cNvPr>
          <p:cNvSpPr/>
          <p:nvPr/>
        </p:nvSpPr>
        <p:spPr>
          <a:xfrm>
            <a:off x="220914" y="3342175"/>
            <a:ext cx="2375863" cy="328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defTabSz="1219170">
              <a:lnSpc>
                <a:spcPct val="150000"/>
              </a:lnSpc>
            </a:pPr>
            <a:r>
              <a:rPr lang="en-US" sz="1600" dirty="0">
                <a:solidFill>
                  <a:srgbClr val="262626">
                    <a:lumMod val="75000"/>
                    <a:lumOff val="25000"/>
                  </a:srgbClr>
                </a:solidFill>
                <a:latin typeface="Roboto"/>
                <a:cs typeface="Roboto"/>
              </a:rPr>
              <a:t>Desing Think</a:t>
            </a:r>
          </a:p>
        </p:txBody>
      </p:sp>
      <p:sp>
        <p:nvSpPr>
          <p:cNvPr id="176" name="Rectangle 219">
            <a:extLst>
              <a:ext uri="{FF2B5EF4-FFF2-40B4-BE49-F238E27FC236}">
                <a16:creationId xmlns:a16="http://schemas.microsoft.com/office/drawing/2014/main" id="{32F4B9A7-16FF-64D4-D9F6-7EEB202B1C48}"/>
              </a:ext>
            </a:extLst>
          </p:cNvPr>
          <p:cNvSpPr/>
          <p:nvPr/>
        </p:nvSpPr>
        <p:spPr>
          <a:xfrm>
            <a:off x="223353" y="3076882"/>
            <a:ext cx="23758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defTabSz="1219170"/>
            <a:r>
              <a:rPr lang="en-US" b="1" dirty="0">
                <a:solidFill>
                  <a:srgbClr val="2D2544"/>
                </a:solidFill>
                <a:latin typeface="Roboto"/>
                <a:cs typeface="Roboto"/>
              </a:rPr>
              <a:t>METODOLOGIA</a:t>
            </a:r>
          </a:p>
        </p:txBody>
      </p:sp>
      <p:sp>
        <p:nvSpPr>
          <p:cNvPr id="177" name="Rectangle 220">
            <a:extLst>
              <a:ext uri="{FF2B5EF4-FFF2-40B4-BE49-F238E27FC236}">
                <a16:creationId xmlns:a16="http://schemas.microsoft.com/office/drawing/2014/main" id="{C20EFC4D-0032-CDB1-8690-268A745ED33A}"/>
              </a:ext>
            </a:extLst>
          </p:cNvPr>
          <p:cNvSpPr/>
          <p:nvPr/>
        </p:nvSpPr>
        <p:spPr>
          <a:xfrm>
            <a:off x="2590662" y="2458760"/>
            <a:ext cx="2375863" cy="2065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617"/>
              </a:lnSpc>
            </a:pPr>
            <a:r>
              <a:rPr lang="en-US" sz="1600" dirty="0">
                <a:solidFill>
                  <a:srgbClr val="262626">
                    <a:lumMod val="75000"/>
                    <a:lumOff val="25000"/>
                  </a:srgbClr>
                </a:solidFill>
                <a:latin typeface="Roboto"/>
                <a:cs typeface="Roboto"/>
              </a:rPr>
              <a:t>Dores</a:t>
            </a:r>
            <a:r>
              <a:rPr lang="en-US" sz="16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pt-BR" sz="1600" dirty="0">
                <a:solidFill>
                  <a:srgbClr val="262626">
                    <a:lumMod val="75000"/>
                    <a:lumOff val="25000"/>
                  </a:srgbClr>
                </a:solidFill>
                <a:latin typeface="Roboto"/>
                <a:cs typeface="Roboto"/>
              </a:rPr>
              <a:t>Identificadas</a:t>
            </a:r>
          </a:p>
        </p:txBody>
      </p:sp>
      <p:sp>
        <p:nvSpPr>
          <p:cNvPr id="178" name="Rectangle 221">
            <a:extLst>
              <a:ext uri="{FF2B5EF4-FFF2-40B4-BE49-F238E27FC236}">
                <a16:creationId xmlns:a16="http://schemas.microsoft.com/office/drawing/2014/main" id="{AB54A7D1-0789-D9CA-3250-73A936F5C46F}"/>
              </a:ext>
            </a:extLst>
          </p:cNvPr>
          <p:cNvSpPr/>
          <p:nvPr/>
        </p:nvSpPr>
        <p:spPr>
          <a:xfrm>
            <a:off x="2360303" y="2092550"/>
            <a:ext cx="29095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defTabSz="1219170"/>
            <a:r>
              <a:rPr lang="en-US" b="1" dirty="0">
                <a:solidFill>
                  <a:srgbClr val="2D2544"/>
                </a:solidFill>
                <a:latin typeface="Roboto"/>
                <a:cs typeface="Roboto"/>
              </a:rPr>
              <a:t>DESDOBRAMENTO</a:t>
            </a:r>
          </a:p>
        </p:txBody>
      </p:sp>
      <p:sp>
        <p:nvSpPr>
          <p:cNvPr id="179" name="Rectangle 222">
            <a:extLst>
              <a:ext uri="{FF2B5EF4-FFF2-40B4-BE49-F238E27FC236}">
                <a16:creationId xmlns:a16="http://schemas.microsoft.com/office/drawing/2014/main" id="{34E68B18-C541-F9CE-CF93-84CFB567880E}"/>
              </a:ext>
            </a:extLst>
          </p:cNvPr>
          <p:cNvSpPr/>
          <p:nvPr/>
        </p:nvSpPr>
        <p:spPr>
          <a:xfrm>
            <a:off x="5650427" y="2909269"/>
            <a:ext cx="2128931" cy="328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defTabSz="1219170">
              <a:lnSpc>
                <a:spcPct val="150000"/>
              </a:lnSpc>
            </a:pPr>
            <a:r>
              <a:rPr lang="en-US" sz="1600" dirty="0" err="1">
                <a:solidFill>
                  <a:srgbClr val="262626">
                    <a:lumMod val="75000"/>
                    <a:lumOff val="25000"/>
                  </a:srgbClr>
                </a:solidFill>
                <a:latin typeface="Roboto"/>
                <a:cs typeface="Roboto"/>
              </a:rPr>
              <a:t>Definição</a:t>
            </a:r>
            <a:r>
              <a:rPr lang="en-US" sz="1600" dirty="0">
                <a:solidFill>
                  <a:srgbClr val="262626">
                    <a:lumMod val="75000"/>
                    <a:lumOff val="25000"/>
                  </a:srgbClr>
                </a:solidFill>
                <a:latin typeface="Roboto"/>
                <a:cs typeface="Roboto"/>
              </a:rPr>
              <a:t> dos </a:t>
            </a:r>
            <a:r>
              <a:rPr lang="en-US" sz="1600" dirty="0" err="1">
                <a:solidFill>
                  <a:srgbClr val="262626">
                    <a:lumMod val="75000"/>
                    <a:lumOff val="25000"/>
                  </a:srgbClr>
                </a:solidFill>
                <a:latin typeface="Roboto"/>
                <a:cs typeface="Roboto"/>
              </a:rPr>
              <a:t>temas</a:t>
            </a:r>
            <a:endParaRPr lang="en-US" sz="1600" dirty="0">
              <a:solidFill>
                <a:srgbClr val="262626">
                  <a:lumMod val="75000"/>
                  <a:lumOff val="25000"/>
                </a:srgbClr>
              </a:solidFill>
              <a:latin typeface="Roboto"/>
              <a:cs typeface="Roboto"/>
            </a:endParaRPr>
          </a:p>
        </p:txBody>
      </p:sp>
      <p:sp>
        <p:nvSpPr>
          <p:cNvPr id="180" name="Rectangle 223">
            <a:extLst>
              <a:ext uri="{FF2B5EF4-FFF2-40B4-BE49-F238E27FC236}">
                <a16:creationId xmlns:a16="http://schemas.microsoft.com/office/drawing/2014/main" id="{01646389-167A-A8BA-80D3-F601DAF35849}"/>
              </a:ext>
            </a:extLst>
          </p:cNvPr>
          <p:cNvSpPr/>
          <p:nvPr/>
        </p:nvSpPr>
        <p:spPr>
          <a:xfrm>
            <a:off x="5190217" y="2355280"/>
            <a:ext cx="3121386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defTabSz="1219170"/>
            <a:r>
              <a:rPr lang="pt-BR" b="1" dirty="0">
                <a:solidFill>
                  <a:srgbClr val="2D2544"/>
                </a:solidFill>
                <a:latin typeface="Roboto"/>
                <a:cs typeface="Roboto"/>
              </a:rPr>
              <a:t>CONSTRUÇÃO DAS TRILHAS DE APRENDIZAGEM</a:t>
            </a:r>
          </a:p>
        </p:txBody>
      </p:sp>
      <p:sp>
        <p:nvSpPr>
          <p:cNvPr id="181" name="Rectangle 224">
            <a:extLst>
              <a:ext uri="{FF2B5EF4-FFF2-40B4-BE49-F238E27FC236}">
                <a16:creationId xmlns:a16="http://schemas.microsoft.com/office/drawing/2014/main" id="{0E937332-0E81-DC95-5F75-B21B3E36AD77}"/>
              </a:ext>
            </a:extLst>
          </p:cNvPr>
          <p:cNvSpPr/>
          <p:nvPr/>
        </p:nvSpPr>
        <p:spPr>
          <a:xfrm>
            <a:off x="8244232" y="2395475"/>
            <a:ext cx="298718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defTabSz="1219170"/>
            <a:r>
              <a:rPr lang="en-US" sz="1600" dirty="0">
                <a:solidFill>
                  <a:srgbClr val="262626">
                    <a:lumMod val="75000"/>
                    <a:lumOff val="25000"/>
                  </a:srgbClr>
                </a:solidFill>
                <a:latin typeface="Roboto"/>
                <a:cs typeface="Roboto"/>
              </a:rPr>
              <a:t>Performance e </a:t>
            </a:r>
          </a:p>
          <a:p>
            <a:pPr algn="ctr" defTabSz="1219170"/>
            <a:r>
              <a:rPr lang="en-US" sz="1600" dirty="0" err="1">
                <a:solidFill>
                  <a:srgbClr val="262626">
                    <a:lumMod val="75000"/>
                    <a:lumOff val="25000"/>
                  </a:srgbClr>
                </a:solidFill>
                <a:latin typeface="Roboto"/>
                <a:cs typeface="Roboto"/>
              </a:rPr>
              <a:t>indicadores</a:t>
            </a:r>
            <a:endParaRPr lang="en-US" sz="1600" dirty="0">
              <a:solidFill>
                <a:srgbClr val="262626">
                  <a:lumMod val="75000"/>
                  <a:lumOff val="25000"/>
                </a:srgbClr>
              </a:solidFill>
              <a:latin typeface="Roboto"/>
              <a:cs typeface="Roboto"/>
            </a:endParaRPr>
          </a:p>
        </p:txBody>
      </p:sp>
      <p:sp>
        <p:nvSpPr>
          <p:cNvPr id="182" name="Rectangle 225">
            <a:extLst>
              <a:ext uri="{FF2B5EF4-FFF2-40B4-BE49-F238E27FC236}">
                <a16:creationId xmlns:a16="http://schemas.microsoft.com/office/drawing/2014/main" id="{80A2A78F-F29F-844E-ABE8-567E1CF68508}"/>
              </a:ext>
            </a:extLst>
          </p:cNvPr>
          <p:cNvSpPr/>
          <p:nvPr/>
        </p:nvSpPr>
        <p:spPr>
          <a:xfrm>
            <a:off x="8564271" y="2096830"/>
            <a:ext cx="234710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defTabSz="1219170"/>
            <a:r>
              <a:rPr lang="en-US" b="1" dirty="0">
                <a:solidFill>
                  <a:srgbClr val="2D2544"/>
                </a:solidFill>
                <a:latin typeface="Roboto"/>
                <a:cs typeface="Roboto"/>
              </a:rPr>
              <a:t>ACOMPANHAMENTO</a:t>
            </a:r>
          </a:p>
        </p:txBody>
      </p:sp>
      <p:sp>
        <p:nvSpPr>
          <p:cNvPr id="183" name="Título 60">
            <a:extLst>
              <a:ext uri="{FF2B5EF4-FFF2-40B4-BE49-F238E27FC236}">
                <a16:creationId xmlns:a16="http://schemas.microsoft.com/office/drawing/2014/main" id="{D884435E-3402-DE9A-9BC7-886315E65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9018" y="276230"/>
            <a:ext cx="9645772" cy="784167"/>
          </a:xfrm>
        </p:spPr>
        <p:txBody>
          <a:bodyPr>
            <a:normAutofit fontScale="90000"/>
          </a:bodyPr>
          <a:lstStyle/>
          <a:p>
            <a:r>
              <a:rPr lang="pt-BR" dirty="0"/>
              <a:t>Construção</a:t>
            </a:r>
            <a:br>
              <a:rPr lang="pt-BR" dirty="0"/>
            </a:br>
            <a:r>
              <a:rPr lang="pt-BR" sz="3100" dirty="0"/>
              <a:t>Programa de Desenvolvimento para Enfermeiro</a:t>
            </a:r>
            <a:endParaRPr lang="pt-BR" dirty="0"/>
          </a:p>
        </p:txBody>
      </p:sp>
      <p:grpSp>
        <p:nvGrpSpPr>
          <p:cNvPr id="187" name="Group 142">
            <a:extLst>
              <a:ext uri="{FF2B5EF4-FFF2-40B4-BE49-F238E27FC236}">
                <a16:creationId xmlns:a16="http://schemas.microsoft.com/office/drawing/2014/main" id="{28457634-91A9-FC90-34C6-FB26E915F603}"/>
              </a:ext>
            </a:extLst>
          </p:cNvPr>
          <p:cNvGrpSpPr/>
          <p:nvPr/>
        </p:nvGrpSpPr>
        <p:grpSpPr>
          <a:xfrm>
            <a:off x="1032354" y="4195288"/>
            <a:ext cx="728287" cy="763083"/>
            <a:chOff x="757238" y="2489200"/>
            <a:chExt cx="368300" cy="366713"/>
          </a:xfrm>
          <a:solidFill>
            <a:schemeClr val="accent1">
              <a:lumMod val="75000"/>
            </a:schemeClr>
          </a:solidFill>
        </p:grpSpPr>
        <p:sp>
          <p:nvSpPr>
            <p:cNvPr id="188" name="Freeform 231">
              <a:extLst>
                <a:ext uri="{FF2B5EF4-FFF2-40B4-BE49-F238E27FC236}">
                  <a16:creationId xmlns:a16="http://schemas.microsoft.com/office/drawing/2014/main" id="{E6EE9CDE-ABDB-8EA5-D379-525ECE8681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313" y="2489200"/>
              <a:ext cx="184150" cy="138113"/>
            </a:xfrm>
            <a:custGeom>
              <a:avLst/>
              <a:gdLst>
                <a:gd name="T0" fmla="*/ 94 w 347"/>
                <a:gd name="T1" fmla="*/ 257 h 261"/>
                <a:gd name="T2" fmla="*/ 118 w 347"/>
                <a:gd name="T3" fmla="*/ 261 h 261"/>
                <a:gd name="T4" fmla="*/ 161 w 347"/>
                <a:gd name="T5" fmla="*/ 252 h 261"/>
                <a:gd name="T6" fmla="*/ 195 w 347"/>
                <a:gd name="T7" fmla="*/ 229 h 261"/>
                <a:gd name="T8" fmla="*/ 213 w 347"/>
                <a:gd name="T9" fmla="*/ 204 h 261"/>
                <a:gd name="T10" fmla="*/ 227 w 347"/>
                <a:gd name="T11" fmla="*/ 162 h 261"/>
                <a:gd name="T12" fmla="*/ 224 w 347"/>
                <a:gd name="T13" fmla="*/ 130 h 261"/>
                <a:gd name="T14" fmla="*/ 208 w 347"/>
                <a:gd name="T15" fmla="*/ 91 h 261"/>
                <a:gd name="T16" fmla="*/ 188 w 347"/>
                <a:gd name="T17" fmla="*/ 68 h 261"/>
                <a:gd name="T18" fmla="*/ 152 w 347"/>
                <a:gd name="T19" fmla="*/ 49 h 261"/>
                <a:gd name="T20" fmla="*/ 122 w 347"/>
                <a:gd name="T21" fmla="*/ 31 h 261"/>
                <a:gd name="T22" fmla="*/ 125 w 347"/>
                <a:gd name="T23" fmla="*/ 24 h 261"/>
                <a:gd name="T24" fmla="*/ 314 w 347"/>
                <a:gd name="T25" fmla="*/ 22 h 261"/>
                <a:gd name="T26" fmla="*/ 325 w 347"/>
                <a:gd name="T27" fmla="*/ 28 h 261"/>
                <a:gd name="T28" fmla="*/ 325 w 347"/>
                <a:gd name="T29" fmla="*/ 152 h 261"/>
                <a:gd name="T30" fmla="*/ 314 w 347"/>
                <a:gd name="T31" fmla="*/ 159 h 261"/>
                <a:gd name="T32" fmla="*/ 266 w 347"/>
                <a:gd name="T33" fmla="*/ 162 h 261"/>
                <a:gd name="T34" fmla="*/ 264 w 347"/>
                <a:gd name="T35" fmla="*/ 173 h 261"/>
                <a:gd name="T36" fmla="*/ 252 w 347"/>
                <a:gd name="T37" fmla="*/ 174 h 261"/>
                <a:gd name="T38" fmla="*/ 245 w 347"/>
                <a:gd name="T39" fmla="*/ 197 h 261"/>
                <a:gd name="T40" fmla="*/ 303 w 347"/>
                <a:gd name="T41" fmla="*/ 242 h 261"/>
                <a:gd name="T42" fmla="*/ 313 w 347"/>
                <a:gd name="T43" fmla="*/ 238 h 261"/>
                <a:gd name="T44" fmla="*/ 291 w 347"/>
                <a:gd name="T45" fmla="*/ 181 h 261"/>
                <a:gd name="T46" fmla="*/ 327 w 347"/>
                <a:gd name="T47" fmla="*/ 179 h 261"/>
                <a:gd name="T48" fmla="*/ 341 w 347"/>
                <a:gd name="T49" fmla="*/ 167 h 261"/>
                <a:gd name="T50" fmla="*/ 347 w 347"/>
                <a:gd name="T51" fmla="*/ 31 h 261"/>
                <a:gd name="T52" fmla="*/ 341 w 347"/>
                <a:gd name="T53" fmla="*/ 14 h 261"/>
                <a:gd name="T54" fmla="*/ 327 w 347"/>
                <a:gd name="T55" fmla="*/ 2 h 261"/>
                <a:gd name="T56" fmla="*/ 133 w 347"/>
                <a:gd name="T57" fmla="*/ 0 h 261"/>
                <a:gd name="T58" fmla="*/ 110 w 347"/>
                <a:gd name="T59" fmla="*/ 8 h 261"/>
                <a:gd name="T60" fmla="*/ 101 w 347"/>
                <a:gd name="T61" fmla="*/ 25 h 261"/>
                <a:gd name="T62" fmla="*/ 101 w 347"/>
                <a:gd name="T63" fmla="*/ 155 h 261"/>
                <a:gd name="T64" fmla="*/ 110 w 347"/>
                <a:gd name="T65" fmla="*/ 171 h 261"/>
                <a:gd name="T66" fmla="*/ 133 w 347"/>
                <a:gd name="T67" fmla="*/ 181 h 261"/>
                <a:gd name="T68" fmla="*/ 192 w 347"/>
                <a:gd name="T69" fmla="*/ 198 h 261"/>
                <a:gd name="T70" fmla="*/ 174 w 347"/>
                <a:gd name="T71" fmla="*/ 219 h 261"/>
                <a:gd name="T72" fmla="*/ 145 w 347"/>
                <a:gd name="T73" fmla="*/ 234 h 261"/>
                <a:gd name="T74" fmla="*/ 118 w 347"/>
                <a:gd name="T75" fmla="*/ 239 h 261"/>
                <a:gd name="T76" fmla="*/ 90 w 347"/>
                <a:gd name="T77" fmla="*/ 234 h 261"/>
                <a:gd name="T78" fmla="*/ 75 w 347"/>
                <a:gd name="T79" fmla="*/ 229 h 261"/>
                <a:gd name="T80" fmla="*/ 49 w 347"/>
                <a:gd name="T81" fmla="*/ 213 h 261"/>
                <a:gd name="T82" fmla="*/ 48 w 347"/>
                <a:gd name="T83" fmla="*/ 203 h 261"/>
                <a:gd name="T84" fmla="*/ 32 w 347"/>
                <a:gd name="T85" fmla="*/ 166 h 261"/>
                <a:gd name="T86" fmla="*/ 35 w 347"/>
                <a:gd name="T87" fmla="*/ 125 h 261"/>
                <a:gd name="T88" fmla="*/ 53 w 347"/>
                <a:gd name="T89" fmla="*/ 95 h 261"/>
                <a:gd name="T90" fmla="*/ 72 w 347"/>
                <a:gd name="T91" fmla="*/ 53 h 261"/>
                <a:gd name="T92" fmla="*/ 48 w 347"/>
                <a:gd name="T93" fmla="*/ 68 h 261"/>
                <a:gd name="T94" fmla="*/ 29 w 347"/>
                <a:gd name="T95" fmla="*/ 91 h 261"/>
                <a:gd name="T96" fmla="*/ 12 w 347"/>
                <a:gd name="T97" fmla="*/ 130 h 261"/>
                <a:gd name="T98" fmla="*/ 10 w 347"/>
                <a:gd name="T99" fmla="*/ 160 h 261"/>
                <a:gd name="T100" fmla="*/ 14 w 347"/>
                <a:gd name="T101" fmla="*/ 185 h 261"/>
                <a:gd name="T102" fmla="*/ 1 w 347"/>
                <a:gd name="T103" fmla="*/ 243 h 261"/>
                <a:gd name="T104" fmla="*/ 5 w 347"/>
                <a:gd name="T105" fmla="*/ 258 h 261"/>
                <a:gd name="T106" fmla="*/ 12 w 347"/>
                <a:gd name="T107" fmla="*/ 261 h 261"/>
                <a:gd name="T108" fmla="*/ 122 w 347"/>
                <a:gd name="T109" fmla="*/ 65 h 261"/>
                <a:gd name="T110" fmla="*/ 153 w 347"/>
                <a:gd name="T111" fmla="*/ 73 h 261"/>
                <a:gd name="T112" fmla="*/ 180 w 347"/>
                <a:gd name="T113" fmla="*/ 90 h 261"/>
                <a:gd name="T114" fmla="*/ 195 w 347"/>
                <a:gd name="T115" fmla="*/ 110 h 261"/>
                <a:gd name="T116" fmla="*/ 205 w 347"/>
                <a:gd name="T117" fmla="*/ 143 h 261"/>
                <a:gd name="T118" fmla="*/ 133 w 347"/>
                <a:gd name="T119" fmla="*/ 159 h 261"/>
                <a:gd name="T120" fmla="*/ 125 w 347"/>
                <a:gd name="T121" fmla="*/ 156 h 261"/>
                <a:gd name="T122" fmla="*/ 122 w 347"/>
                <a:gd name="T123" fmla="*/ 65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7" h="261">
                  <a:moveTo>
                    <a:pt x="75" y="251"/>
                  </a:moveTo>
                  <a:lnTo>
                    <a:pt x="75" y="251"/>
                  </a:lnTo>
                  <a:lnTo>
                    <a:pt x="84" y="255"/>
                  </a:lnTo>
                  <a:lnTo>
                    <a:pt x="94" y="257"/>
                  </a:lnTo>
                  <a:lnTo>
                    <a:pt x="94" y="257"/>
                  </a:lnTo>
                  <a:lnTo>
                    <a:pt x="106" y="259"/>
                  </a:lnTo>
                  <a:lnTo>
                    <a:pt x="118" y="261"/>
                  </a:lnTo>
                  <a:lnTo>
                    <a:pt x="118" y="261"/>
                  </a:lnTo>
                  <a:lnTo>
                    <a:pt x="129" y="259"/>
                  </a:lnTo>
                  <a:lnTo>
                    <a:pt x="140" y="258"/>
                  </a:lnTo>
                  <a:lnTo>
                    <a:pt x="151" y="255"/>
                  </a:lnTo>
                  <a:lnTo>
                    <a:pt x="161" y="252"/>
                  </a:lnTo>
                  <a:lnTo>
                    <a:pt x="170" y="247"/>
                  </a:lnTo>
                  <a:lnTo>
                    <a:pt x="180" y="242"/>
                  </a:lnTo>
                  <a:lnTo>
                    <a:pt x="187" y="235"/>
                  </a:lnTo>
                  <a:lnTo>
                    <a:pt x="195" y="229"/>
                  </a:lnTo>
                  <a:lnTo>
                    <a:pt x="195" y="229"/>
                  </a:lnTo>
                  <a:lnTo>
                    <a:pt x="202" y="221"/>
                  </a:lnTo>
                  <a:lnTo>
                    <a:pt x="208" y="213"/>
                  </a:lnTo>
                  <a:lnTo>
                    <a:pt x="213" y="204"/>
                  </a:lnTo>
                  <a:lnTo>
                    <a:pt x="219" y="194"/>
                  </a:lnTo>
                  <a:lnTo>
                    <a:pt x="222" y="184"/>
                  </a:lnTo>
                  <a:lnTo>
                    <a:pt x="224" y="173"/>
                  </a:lnTo>
                  <a:lnTo>
                    <a:pt x="227" y="162"/>
                  </a:lnTo>
                  <a:lnTo>
                    <a:pt x="227" y="151"/>
                  </a:lnTo>
                  <a:lnTo>
                    <a:pt x="227" y="151"/>
                  </a:lnTo>
                  <a:lnTo>
                    <a:pt x="227" y="140"/>
                  </a:lnTo>
                  <a:lnTo>
                    <a:pt x="224" y="130"/>
                  </a:lnTo>
                  <a:lnTo>
                    <a:pt x="222" y="120"/>
                  </a:lnTo>
                  <a:lnTo>
                    <a:pt x="219" y="110"/>
                  </a:lnTo>
                  <a:lnTo>
                    <a:pt x="213" y="100"/>
                  </a:lnTo>
                  <a:lnTo>
                    <a:pt x="208" y="91"/>
                  </a:lnTo>
                  <a:lnTo>
                    <a:pt x="202" y="83"/>
                  </a:lnTo>
                  <a:lnTo>
                    <a:pt x="195" y="75"/>
                  </a:lnTo>
                  <a:lnTo>
                    <a:pt x="195" y="75"/>
                  </a:lnTo>
                  <a:lnTo>
                    <a:pt x="188" y="68"/>
                  </a:lnTo>
                  <a:lnTo>
                    <a:pt x="180" y="62"/>
                  </a:lnTo>
                  <a:lnTo>
                    <a:pt x="171" y="56"/>
                  </a:lnTo>
                  <a:lnTo>
                    <a:pt x="162" y="52"/>
                  </a:lnTo>
                  <a:lnTo>
                    <a:pt x="152" y="49"/>
                  </a:lnTo>
                  <a:lnTo>
                    <a:pt x="142" y="46"/>
                  </a:lnTo>
                  <a:lnTo>
                    <a:pt x="133" y="44"/>
                  </a:lnTo>
                  <a:lnTo>
                    <a:pt x="122" y="43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23" y="28"/>
                  </a:lnTo>
                  <a:lnTo>
                    <a:pt x="125" y="24"/>
                  </a:lnTo>
                  <a:lnTo>
                    <a:pt x="125" y="24"/>
                  </a:lnTo>
                  <a:lnTo>
                    <a:pt x="128" y="22"/>
                  </a:lnTo>
                  <a:lnTo>
                    <a:pt x="133" y="22"/>
                  </a:lnTo>
                  <a:lnTo>
                    <a:pt x="314" y="22"/>
                  </a:lnTo>
                  <a:lnTo>
                    <a:pt x="314" y="22"/>
                  </a:lnTo>
                  <a:lnTo>
                    <a:pt x="318" y="22"/>
                  </a:lnTo>
                  <a:lnTo>
                    <a:pt x="322" y="24"/>
                  </a:lnTo>
                  <a:lnTo>
                    <a:pt x="322" y="24"/>
                  </a:lnTo>
                  <a:lnTo>
                    <a:pt x="325" y="28"/>
                  </a:lnTo>
                  <a:lnTo>
                    <a:pt x="325" y="31"/>
                  </a:lnTo>
                  <a:lnTo>
                    <a:pt x="325" y="148"/>
                  </a:lnTo>
                  <a:lnTo>
                    <a:pt x="325" y="148"/>
                  </a:lnTo>
                  <a:lnTo>
                    <a:pt x="325" y="152"/>
                  </a:lnTo>
                  <a:lnTo>
                    <a:pt x="322" y="156"/>
                  </a:lnTo>
                  <a:lnTo>
                    <a:pt x="322" y="156"/>
                  </a:lnTo>
                  <a:lnTo>
                    <a:pt x="318" y="159"/>
                  </a:lnTo>
                  <a:lnTo>
                    <a:pt x="314" y="159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69" y="160"/>
                  </a:lnTo>
                  <a:lnTo>
                    <a:pt x="266" y="162"/>
                  </a:lnTo>
                  <a:lnTo>
                    <a:pt x="264" y="166"/>
                  </a:lnTo>
                  <a:lnTo>
                    <a:pt x="263" y="170"/>
                  </a:lnTo>
                  <a:lnTo>
                    <a:pt x="263" y="170"/>
                  </a:lnTo>
                  <a:lnTo>
                    <a:pt x="264" y="173"/>
                  </a:lnTo>
                  <a:lnTo>
                    <a:pt x="265" y="175"/>
                  </a:lnTo>
                  <a:lnTo>
                    <a:pt x="271" y="191"/>
                  </a:lnTo>
                  <a:lnTo>
                    <a:pt x="253" y="174"/>
                  </a:lnTo>
                  <a:lnTo>
                    <a:pt x="252" y="174"/>
                  </a:lnTo>
                  <a:lnTo>
                    <a:pt x="252" y="174"/>
                  </a:lnTo>
                  <a:lnTo>
                    <a:pt x="250" y="185"/>
                  </a:lnTo>
                  <a:lnTo>
                    <a:pt x="245" y="197"/>
                  </a:lnTo>
                  <a:lnTo>
                    <a:pt x="245" y="197"/>
                  </a:lnTo>
                  <a:lnTo>
                    <a:pt x="298" y="239"/>
                  </a:lnTo>
                  <a:lnTo>
                    <a:pt x="298" y="239"/>
                  </a:lnTo>
                  <a:lnTo>
                    <a:pt x="300" y="241"/>
                  </a:lnTo>
                  <a:lnTo>
                    <a:pt x="303" y="242"/>
                  </a:lnTo>
                  <a:lnTo>
                    <a:pt x="306" y="242"/>
                  </a:lnTo>
                  <a:lnTo>
                    <a:pt x="310" y="241"/>
                  </a:lnTo>
                  <a:lnTo>
                    <a:pt x="310" y="241"/>
                  </a:lnTo>
                  <a:lnTo>
                    <a:pt x="313" y="238"/>
                  </a:lnTo>
                  <a:lnTo>
                    <a:pt x="315" y="234"/>
                  </a:lnTo>
                  <a:lnTo>
                    <a:pt x="315" y="230"/>
                  </a:lnTo>
                  <a:lnTo>
                    <a:pt x="314" y="226"/>
                  </a:lnTo>
                  <a:lnTo>
                    <a:pt x="291" y="181"/>
                  </a:lnTo>
                  <a:lnTo>
                    <a:pt x="314" y="181"/>
                  </a:lnTo>
                  <a:lnTo>
                    <a:pt x="314" y="181"/>
                  </a:lnTo>
                  <a:lnTo>
                    <a:pt x="321" y="181"/>
                  </a:lnTo>
                  <a:lnTo>
                    <a:pt x="327" y="179"/>
                  </a:lnTo>
                  <a:lnTo>
                    <a:pt x="333" y="175"/>
                  </a:lnTo>
                  <a:lnTo>
                    <a:pt x="337" y="171"/>
                  </a:lnTo>
                  <a:lnTo>
                    <a:pt x="337" y="171"/>
                  </a:lnTo>
                  <a:lnTo>
                    <a:pt x="341" y="167"/>
                  </a:lnTo>
                  <a:lnTo>
                    <a:pt x="345" y="161"/>
                  </a:lnTo>
                  <a:lnTo>
                    <a:pt x="347" y="155"/>
                  </a:lnTo>
                  <a:lnTo>
                    <a:pt x="347" y="148"/>
                  </a:lnTo>
                  <a:lnTo>
                    <a:pt x="347" y="31"/>
                  </a:lnTo>
                  <a:lnTo>
                    <a:pt x="347" y="31"/>
                  </a:lnTo>
                  <a:lnTo>
                    <a:pt x="347" y="25"/>
                  </a:lnTo>
                  <a:lnTo>
                    <a:pt x="345" y="19"/>
                  </a:lnTo>
                  <a:lnTo>
                    <a:pt x="341" y="14"/>
                  </a:lnTo>
                  <a:lnTo>
                    <a:pt x="337" y="8"/>
                  </a:lnTo>
                  <a:lnTo>
                    <a:pt x="337" y="8"/>
                  </a:lnTo>
                  <a:lnTo>
                    <a:pt x="333" y="5"/>
                  </a:lnTo>
                  <a:lnTo>
                    <a:pt x="327" y="2"/>
                  </a:lnTo>
                  <a:lnTo>
                    <a:pt x="321" y="0"/>
                  </a:lnTo>
                  <a:lnTo>
                    <a:pt x="314" y="0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26" y="0"/>
                  </a:lnTo>
                  <a:lnTo>
                    <a:pt x="119" y="2"/>
                  </a:lnTo>
                  <a:lnTo>
                    <a:pt x="114" y="5"/>
                  </a:lnTo>
                  <a:lnTo>
                    <a:pt x="110" y="8"/>
                  </a:lnTo>
                  <a:lnTo>
                    <a:pt x="110" y="8"/>
                  </a:lnTo>
                  <a:lnTo>
                    <a:pt x="105" y="14"/>
                  </a:lnTo>
                  <a:lnTo>
                    <a:pt x="102" y="19"/>
                  </a:lnTo>
                  <a:lnTo>
                    <a:pt x="101" y="25"/>
                  </a:lnTo>
                  <a:lnTo>
                    <a:pt x="100" y="31"/>
                  </a:lnTo>
                  <a:lnTo>
                    <a:pt x="100" y="148"/>
                  </a:lnTo>
                  <a:lnTo>
                    <a:pt x="100" y="148"/>
                  </a:lnTo>
                  <a:lnTo>
                    <a:pt x="101" y="155"/>
                  </a:lnTo>
                  <a:lnTo>
                    <a:pt x="102" y="161"/>
                  </a:lnTo>
                  <a:lnTo>
                    <a:pt x="105" y="167"/>
                  </a:lnTo>
                  <a:lnTo>
                    <a:pt x="110" y="171"/>
                  </a:lnTo>
                  <a:lnTo>
                    <a:pt x="110" y="171"/>
                  </a:lnTo>
                  <a:lnTo>
                    <a:pt x="114" y="175"/>
                  </a:lnTo>
                  <a:lnTo>
                    <a:pt x="119" y="179"/>
                  </a:lnTo>
                  <a:lnTo>
                    <a:pt x="126" y="181"/>
                  </a:lnTo>
                  <a:lnTo>
                    <a:pt x="133" y="181"/>
                  </a:lnTo>
                  <a:lnTo>
                    <a:pt x="200" y="181"/>
                  </a:lnTo>
                  <a:lnTo>
                    <a:pt x="200" y="181"/>
                  </a:lnTo>
                  <a:lnTo>
                    <a:pt x="196" y="190"/>
                  </a:lnTo>
                  <a:lnTo>
                    <a:pt x="192" y="198"/>
                  </a:lnTo>
                  <a:lnTo>
                    <a:pt x="186" y="206"/>
                  </a:lnTo>
                  <a:lnTo>
                    <a:pt x="180" y="214"/>
                  </a:lnTo>
                  <a:lnTo>
                    <a:pt x="180" y="214"/>
                  </a:lnTo>
                  <a:lnTo>
                    <a:pt x="174" y="219"/>
                  </a:lnTo>
                  <a:lnTo>
                    <a:pt x="166" y="223"/>
                  </a:lnTo>
                  <a:lnTo>
                    <a:pt x="160" y="228"/>
                  </a:lnTo>
                  <a:lnTo>
                    <a:pt x="152" y="232"/>
                  </a:lnTo>
                  <a:lnTo>
                    <a:pt x="145" y="234"/>
                  </a:lnTo>
                  <a:lnTo>
                    <a:pt x="136" y="237"/>
                  </a:lnTo>
                  <a:lnTo>
                    <a:pt x="127" y="238"/>
                  </a:lnTo>
                  <a:lnTo>
                    <a:pt x="118" y="239"/>
                  </a:lnTo>
                  <a:lnTo>
                    <a:pt x="118" y="239"/>
                  </a:lnTo>
                  <a:lnTo>
                    <a:pt x="108" y="238"/>
                  </a:lnTo>
                  <a:lnTo>
                    <a:pt x="99" y="237"/>
                  </a:lnTo>
                  <a:lnTo>
                    <a:pt x="99" y="237"/>
                  </a:lnTo>
                  <a:lnTo>
                    <a:pt x="90" y="234"/>
                  </a:lnTo>
                  <a:lnTo>
                    <a:pt x="81" y="230"/>
                  </a:lnTo>
                  <a:lnTo>
                    <a:pt x="81" y="230"/>
                  </a:lnTo>
                  <a:lnTo>
                    <a:pt x="78" y="229"/>
                  </a:lnTo>
                  <a:lnTo>
                    <a:pt x="75" y="229"/>
                  </a:lnTo>
                  <a:lnTo>
                    <a:pt x="34" y="235"/>
                  </a:lnTo>
                  <a:lnTo>
                    <a:pt x="48" y="216"/>
                  </a:lnTo>
                  <a:lnTo>
                    <a:pt x="48" y="216"/>
                  </a:lnTo>
                  <a:lnTo>
                    <a:pt x="49" y="213"/>
                  </a:lnTo>
                  <a:lnTo>
                    <a:pt x="51" y="209"/>
                  </a:lnTo>
                  <a:lnTo>
                    <a:pt x="49" y="206"/>
                  </a:lnTo>
                  <a:lnTo>
                    <a:pt x="48" y="203"/>
                  </a:lnTo>
                  <a:lnTo>
                    <a:pt x="48" y="203"/>
                  </a:lnTo>
                  <a:lnTo>
                    <a:pt x="41" y="192"/>
                  </a:lnTo>
                  <a:lnTo>
                    <a:pt x="35" y="179"/>
                  </a:lnTo>
                  <a:lnTo>
                    <a:pt x="35" y="179"/>
                  </a:lnTo>
                  <a:lnTo>
                    <a:pt x="32" y="166"/>
                  </a:lnTo>
                  <a:lnTo>
                    <a:pt x="31" y="151"/>
                  </a:lnTo>
                  <a:lnTo>
                    <a:pt x="31" y="151"/>
                  </a:lnTo>
                  <a:lnTo>
                    <a:pt x="32" y="138"/>
                  </a:lnTo>
                  <a:lnTo>
                    <a:pt x="35" y="125"/>
                  </a:lnTo>
                  <a:lnTo>
                    <a:pt x="41" y="112"/>
                  </a:lnTo>
                  <a:lnTo>
                    <a:pt x="47" y="101"/>
                  </a:lnTo>
                  <a:lnTo>
                    <a:pt x="47" y="101"/>
                  </a:lnTo>
                  <a:lnTo>
                    <a:pt x="53" y="95"/>
                  </a:lnTo>
                  <a:lnTo>
                    <a:pt x="59" y="88"/>
                  </a:lnTo>
                  <a:lnTo>
                    <a:pt x="66" y="83"/>
                  </a:lnTo>
                  <a:lnTo>
                    <a:pt x="72" y="77"/>
                  </a:lnTo>
                  <a:lnTo>
                    <a:pt x="72" y="53"/>
                  </a:lnTo>
                  <a:lnTo>
                    <a:pt x="72" y="53"/>
                  </a:lnTo>
                  <a:lnTo>
                    <a:pt x="65" y="58"/>
                  </a:lnTo>
                  <a:lnTo>
                    <a:pt x="56" y="63"/>
                  </a:lnTo>
                  <a:lnTo>
                    <a:pt x="48" y="68"/>
                  </a:lnTo>
                  <a:lnTo>
                    <a:pt x="42" y="75"/>
                  </a:lnTo>
                  <a:lnTo>
                    <a:pt x="42" y="75"/>
                  </a:lnTo>
                  <a:lnTo>
                    <a:pt x="34" y="83"/>
                  </a:lnTo>
                  <a:lnTo>
                    <a:pt x="29" y="91"/>
                  </a:lnTo>
                  <a:lnTo>
                    <a:pt x="23" y="100"/>
                  </a:lnTo>
                  <a:lnTo>
                    <a:pt x="18" y="110"/>
                  </a:lnTo>
                  <a:lnTo>
                    <a:pt x="14" y="120"/>
                  </a:lnTo>
                  <a:lnTo>
                    <a:pt x="12" y="130"/>
                  </a:lnTo>
                  <a:lnTo>
                    <a:pt x="10" y="140"/>
                  </a:lnTo>
                  <a:lnTo>
                    <a:pt x="10" y="151"/>
                  </a:lnTo>
                  <a:lnTo>
                    <a:pt x="10" y="151"/>
                  </a:lnTo>
                  <a:lnTo>
                    <a:pt x="10" y="160"/>
                  </a:lnTo>
                  <a:lnTo>
                    <a:pt x="11" y="169"/>
                  </a:lnTo>
                  <a:lnTo>
                    <a:pt x="12" y="178"/>
                  </a:lnTo>
                  <a:lnTo>
                    <a:pt x="14" y="185"/>
                  </a:lnTo>
                  <a:lnTo>
                    <a:pt x="14" y="185"/>
                  </a:lnTo>
                  <a:lnTo>
                    <a:pt x="20" y="197"/>
                  </a:lnTo>
                  <a:lnTo>
                    <a:pt x="26" y="209"/>
                  </a:lnTo>
                  <a:lnTo>
                    <a:pt x="1" y="243"/>
                  </a:lnTo>
                  <a:lnTo>
                    <a:pt x="1" y="243"/>
                  </a:lnTo>
                  <a:lnTo>
                    <a:pt x="0" y="247"/>
                  </a:lnTo>
                  <a:lnTo>
                    <a:pt x="0" y="251"/>
                  </a:lnTo>
                  <a:lnTo>
                    <a:pt x="1" y="255"/>
                  </a:lnTo>
                  <a:lnTo>
                    <a:pt x="5" y="258"/>
                  </a:lnTo>
                  <a:lnTo>
                    <a:pt x="5" y="258"/>
                  </a:lnTo>
                  <a:lnTo>
                    <a:pt x="8" y="259"/>
                  </a:lnTo>
                  <a:lnTo>
                    <a:pt x="12" y="261"/>
                  </a:lnTo>
                  <a:lnTo>
                    <a:pt x="12" y="261"/>
                  </a:lnTo>
                  <a:lnTo>
                    <a:pt x="75" y="251"/>
                  </a:lnTo>
                  <a:lnTo>
                    <a:pt x="75" y="251"/>
                  </a:lnTo>
                  <a:close/>
                  <a:moveTo>
                    <a:pt x="122" y="65"/>
                  </a:moveTo>
                  <a:lnTo>
                    <a:pt x="122" y="65"/>
                  </a:lnTo>
                  <a:lnTo>
                    <a:pt x="130" y="65"/>
                  </a:lnTo>
                  <a:lnTo>
                    <a:pt x="138" y="67"/>
                  </a:lnTo>
                  <a:lnTo>
                    <a:pt x="146" y="70"/>
                  </a:lnTo>
                  <a:lnTo>
                    <a:pt x="153" y="73"/>
                  </a:lnTo>
                  <a:lnTo>
                    <a:pt x="161" y="76"/>
                  </a:lnTo>
                  <a:lnTo>
                    <a:pt x="168" y="80"/>
                  </a:lnTo>
                  <a:lnTo>
                    <a:pt x="174" y="85"/>
                  </a:lnTo>
                  <a:lnTo>
                    <a:pt x="180" y="90"/>
                  </a:lnTo>
                  <a:lnTo>
                    <a:pt x="180" y="90"/>
                  </a:lnTo>
                  <a:lnTo>
                    <a:pt x="185" y="97"/>
                  </a:lnTo>
                  <a:lnTo>
                    <a:pt x="190" y="103"/>
                  </a:lnTo>
                  <a:lnTo>
                    <a:pt x="195" y="110"/>
                  </a:lnTo>
                  <a:lnTo>
                    <a:pt x="198" y="118"/>
                  </a:lnTo>
                  <a:lnTo>
                    <a:pt x="201" y="126"/>
                  </a:lnTo>
                  <a:lnTo>
                    <a:pt x="204" y="134"/>
                  </a:lnTo>
                  <a:lnTo>
                    <a:pt x="205" y="143"/>
                  </a:lnTo>
                  <a:lnTo>
                    <a:pt x="206" y="151"/>
                  </a:lnTo>
                  <a:lnTo>
                    <a:pt x="206" y="151"/>
                  </a:lnTo>
                  <a:lnTo>
                    <a:pt x="205" y="159"/>
                  </a:lnTo>
                  <a:lnTo>
                    <a:pt x="133" y="159"/>
                  </a:lnTo>
                  <a:lnTo>
                    <a:pt x="133" y="159"/>
                  </a:lnTo>
                  <a:lnTo>
                    <a:pt x="128" y="159"/>
                  </a:lnTo>
                  <a:lnTo>
                    <a:pt x="125" y="156"/>
                  </a:lnTo>
                  <a:lnTo>
                    <a:pt x="125" y="156"/>
                  </a:lnTo>
                  <a:lnTo>
                    <a:pt x="123" y="152"/>
                  </a:lnTo>
                  <a:lnTo>
                    <a:pt x="122" y="148"/>
                  </a:lnTo>
                  <a:lnTo>
                    <a:pt x="122" y="65"/>
                  </a:lnTo>
                  <a:lnTo>
                    <a:pt x="122" y="65"/>
                  </a:lnTo>
                  <a:close/>
                </a:path>
              </a:pathLst>
            </a:custGeom>
            <a:grpFill/>
            <a:ln w="9525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Roboto"/>
              </a:endParaRPr>
            </a:p>
          </p:txBody>
        </p:sp>
        <p:sp>
          <p:nvSpPr>
            <p:cNvPr id="189" name="Freeform 232">
              <a:extLst>
                <a:ext uri="{FF2B5EF4-FFF2-40B4-BE49-F238E27FC236}">
                  <a16:creationId xmlns:a16="http://schemas.microsoft.com/office/drawing/2014/main" id="{7348C6CF-A876-D5DA-B86D-7E60990291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7238" y="2582863"/>
              <a:ext cx="368300" cy="273050"/>
            </a:xfrm>
            <a:custGeom>
              <a:avLst/>
              <a:gdLst>
                <a:gd name="T0" fmla="*/ 240 w 696"/>
                <a:gd name="T1" fmla="*/ 273 h 517"/>
                <a:gd name="T2" fmla="*/ 364 w 696"/>
                <a:gd name="T3" fmla="*/ 273 h 517"/>
                <a:gd name="T4" fmla="*/ 54 w 696"/>
                <a:gd name="T5" fmla="*/ 0 h 517"/>
                <a:gd name="T6" fmla="*/ 16 w 696"/>
                <a:gd name="T7" fmla="*/ 17 h 517"/>
                <a:gd name="T8" fmla="*/ 0 w 696"/>
                <a:gd name="T9" fmla="*/ 57 h 517"/>
                <a:gd name="T10" fmla="*/ 10 w 696"/>
                <a:gd name="T11" fmla="*/ 92 h 517"/>
                <a:gd name="T12" fmla="*/ 40 w 696"/>
                <a:gd name="T13" fmla="*/ 122 h 517"/>
                <a:gd name="T14" fmla="*/ 56 w 696"/>
                <a:gd name="T15" fmla="*/ 125 h 517"/>
                <a:gd name="T16" fmla="*/ 77 w 696"/>
                <a:gd name="T17" fmla="*/ 118 h 517"/>
                <a:gd name="T18" fmla="*/ 105 w 696"/>
                <a:gd name="T19" fmla="*/ 79 h 517"/>
                <a:gd name="T20" fmla="*/ 107 w 696"/>
                <a:gd name="T21" fmla="*/ 43 h 517"/>
                <a:gd name="T22" fmla="*/ 84 w 696"/>
                <a:gd name="T23" fmla="*/ 8 h 517"/>
                <a:gd name="T24" fmla="*/ 54 w 696"/>
                <a:gd name="T25" fmla="*/ 0 h 517"/>
                <a:gd name="T26" fmla="*/ 619 w 696"/>
                <a:gd name="T27" fmla="*/ 4 h 517"/>
                <a:gd name="T28" fmla="*/ 591 w 696"/>
                <a:gd name="T29" fmla="*/ 34 h 517"/>
                <a:gd name="T30" fmla="*/ 589 w 696"/>
                <a:gd name="T31" fmla="*/ 69 h 517"/>
                <a:gd name="T32" fmla="*/ 611 w 696"/>
                <a:gd name="T33" fmla="*/ 112 h 517"/>
                <a:gd name="T34" fmla="*/ 637 w 696"/>
                <a:gd name="T35" fmla="*/ 125 h 517"/>
                <a:gd name="T36" fmla="*/ 653 w 696"/>
                <a:gd name="T37" fmla="*/ 123 h 517"/>
                <a:gd name="T38" fmla="*/ 680 w 696"/>
                <a:gd name="T39" fmla="*/ 101 h 517"/>
                <a:gd name="T40" fmla="*/ 696 w 696"/>
                <a:gd name="T41" fmla="*/ 55 h 517"/>
                <a:gd name="T42" fmla="*/ 686 w 696"/>
                <a:gd name="T43" fmla="*/ 24 h 517"/>
                <a:gd name="T44" fmla="*/ 651 w 696"/>
                <a:gd name="T45" fmla="*/ 1 h 517"/>
                <a:gd name="T46" fmla="*/ 486 w 696"/>
                <a:gd name="T47" fmla="*/ 374 h 517"/>
                <a:gd name="T48" fmla="*/ 646 w 696"/>
                <a:gd name="T49" fmla="*/ 372 h 517"/>
                <a:gd name="T50" fmla="*/ 660 w 696"/>
                <a:gd name="T51" fmla="*/ 359 h 517"/>
                <a:gd name="T52" fmla="*/ 674 w 696"/>
                <a:gd name="T53" fmla="*/ 173 h 517"/>
                <a:gd name="T54" fmla="*/ 668 w 696"/>
                <a:gd name="T55" fmla="*/ 156 h 517"/>
                <a:gd name="T56" fmla="*/ 652 w 696"/>
                <a:gd name="T57" fmla="*/ 147 h 517"/>
                <a:gd name="T58" fmla="*/ 637 w 696"/>
                <a:gd name="T59" fmla="*/ 148 h 517"/>
                <a:gd name="T60" fmla="*/ 610 w 696"/>
                <a:gd name="T61" fmla="*/ 171 h 517"/>
                <a:gd name="T62" fmla="*/ 580 w 696"/>
                <a:gd name="T63" fmla="*/ 247 h 517"/>
                <a:gd name="T64" fmla="*/ 490 w 696"/>
                <a:gd name="T65" fmla="*/ 260 h 517"/>
                <a:gd name="T66" fmla="*/ 479 w 696"/>
                <a:gd name="T67" fmla="*/ 276 h 517"/>
                <a:gd name="T68" fmla="*/ 479 w 696"/>
                <a:gd name="T69" fmla="*/ 290 h 517"/>
                <a:gd name="T70" fmla="*/ 461 w 696"/>
                <a:gd name="T71" fmla="*/ 295 h 517"/>
                <a:gd name="T72" fmla="*/ 430 w 696"/>
                <a:gd name="T73" fmla="*/ 308 h 517"/>
                <a:gd name="T74" fmla="*/ 395 w 696"/>
                <a:gd name="T75" fmla="*/ 486 h 517"/>
                <a:gd name="T76" fmla="*/ 395 w 696"/>
                <a:gd name="T77" fmla="*/ 501 h 517"/>
                <a:gd name="T78" fmla="*/ 408 w 696"/>
                <a:gd name="T79" fmla="*/ 515 h 517"/>
                <a:gd name="T80" fmla="*/ 421 w 696"/>
                <a:gd name="T81" fmla="*/ 517 h 517"/>
                <a:gd name="T82" fmla="*/ 437 w 696"/>
                <a:gd name="T83" fmla="*/ 509 h 517"/>
                <a:gd name="T84" fmla="*/ 255 w 696"/>
                <a:gd name="T85" fmla="*/ 502 h 517"/>
                <a:gd name="T86" fmla="*/ 55 w 696"/>
                <a:gd name="T87" fmla="*/ 373 h 517"/>
                <a:gd name="T88" fmla="*/ 40 w 696"/>
                <a:gd name="T89" fmla="*/ 363 h 517"/>
                <a:gd name="T90" fmla="*/ 22 w 696"/>
                <a:gd name="T91" fmla="*/ 173 h 517"/>
                <a:gd name="T92" fmla="*/ 25 w 696"/>
                <a:gd name="T93" fmla="*/ 159 h 517"/>
                <a:gd name="T94" fmla="*/ 41 w 696"/>
                <a:gd name="T95" fmla="*/ 148 h 517"/>
                <a:gd name="T96" fmla="*/ 56 w 696"/>
                <a:gd name="T97" fmla="*/ 147 h 517"/>
                <a:gd name="T98" fmla="*/ 79 w 696"/>
                <a:gd name="T99" fmla="*/ 162 h 517"/>
                <a:gd name="T100" fmla="*/ 107 w 696"/>
                <a:gd name="T101" fmla="*/ 217 h 517"/>
                <a:gd name="T102" fmla="*/ 201 w 696"/>
                <a:gd name="T103" fmla="*/ 258 h 517"/>
                <a:gd name="T104" fmla="*/ 216 w 696"/>
                <a:gd name="T105" fmla="*/ 271 h 517"/>
                <a:gd name="T106" fmla="*/ 219 w 696"/>
                <a:gd name="T107" fmla="*/ 284 h 517"/>
                <a:gd name="T108" fmla="*/ 228 w 696"/>
                <a:gd name="T109" fmla="*/ 295 h 517"/>
                <a:gd name="T110" fmla="*/ 259 w 696"/>
                <a:gd name="T111" fmla="*/ 303 h 517"/>
                <a:gd name="T112" fmla="*/ 279 w 696"/>
                <a:gd name="T113" fmla="*/ 329 h 517"/>
                <a:gd name="T114" fmla="*/ 303 w 696"/>
                <a:gd name="T115" fmla="*/ 496 h 517"/>
                <a:gd name="T116" fmla="*/ 293 w 696"/>
                <a:gd name="T117" fmla="*/ 513 h 517"/>
                <a:gd name="T118" fmla="*/ 280 w 696"/>
                <a:gd name="T119" fmla="*/ 517 h 517"/>
                <a:gd name="T120" fmla="*/ 264 w 696"/>
                <a:gd name="T121" fmla="*/ 511 h 517"/>
                <a:gd name="T122" fmla="*/ 255 w 696"/>
                <a:gd name="T123" fmla="*/ 502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96" h="517">
                  <a:moveTo>
                    <a:pt x="457" y="273"/>
                  </a:moveTo>
                  <a:lnTo>
                    <a:pt x="457" y="241"/>
                  </a:lnTo>
                  <a:lnTo>
                    <a:pt x="240" y="241"/>
                  </a:lnTo>
                  <a:lnTo>
                    <a:pt x="240" y="273"/>
                  </a:lnTo>
                  <a:lnTo>
                    <a:pt x="333" y="273"/>
                  </a:lnTo>
                  <a:lnTo>
                    <a:pt x="332" y="517"/>
                  </a:lnTo>
                  <a:lnTo>
                    <a:pt x="364" y="517"/>
                  </a:lnTo>
                  <a:lnTo>
                    <a:pt x="364" y="273"/>
                  </a:lnTo>
                  <a:lnTo>
                    <a:pt x="457" y="273"/>
                  </a:lnTo>
                  <a:lnTo>
                    <a:pt x="457" y="273"/>
                  </a:lnTo>
                  <a:close/>
                  <a:moveTo>
                    <a:pt x="54" y="0"/>
                  </a:moveTo>
                  <a:lnTo>
                    <a:pt x="54" y="0"/>
                  </a:lnTo>
                  <a:lnTo>
                    <a:pt x="43" y="1"/>
                  </a:lnTo>
                  <a:lnTo>
                    <a:pt x="33" y="4"/>
                  </a:lnTo>
                  <a:lnTo>
                    <a:pt x="23" y="9"/>
                  </a:lnTo>
                  <a:lnTo>
                    <a:pt x="16" y="17"/>
                  </a:lnTo>
                  <a:lnTo>
                    <a:pt x="9" y="26"/>
                  </a:lnTo>
                  <a:lnTo>
                    <a:pt x="5" y="34"/>
                  </a:lnTo>
                  <a:lnTo>
                    <a:pt x="1" y="45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1" y="69"/>
                  </a:lnTo>
                  <a:lnTo>
                    <a:pt x="5" y="81"/>
                  </a:lnTo>
                  <a:lnTo>
                    <a:pt x="10" y="92"/>
                  </a:lnTo>
                  <a:lnTo>
                    <a:pt x="17" y="103"/>
                  </a:lnTo>
                  <a:lnTo>
                    <a:pt x="25" y="112"/>
                  </a:lnTo>
                  <a:lnTo>
                    <a:pt x="35" y="120"/>
                  </a:lnTo>
                  <a:lnTo>
                    <a:pt x="40" y="122"/>
                  </a:lnTo>
                  <a:lnTo>
                    <a:pt x="45" y="124"/>
                  </a:lnTo>
                  <a:lnTo>
                    <a:pt x="51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61" y="125"/>
                  </a:lnTo>
                  <a:lnTo>
                    <a:pt x="67" y="123"/>
                  </a:lnTo>
                  <a:lnTo>
                    <a:pt x="72" y="121"/>
                  </a:lnTo>
                  <a:lnTo>
                    <a:pt x="77" y="118"/>
                  </a:lnTo>
                  <a:lnTo>
                    <a:pt x="87" y="111"/>
                  </a:lnTo>
                  <a:lnTo>
                    <a:pt x="94" y="101"/>
                  </a:lnTo>
                  <a:lnTo>
                    <a:pt x="101" y="91"/>
                  </a:lnTo>
                  <a:lnTo>
                    <a:pt x="105" y="79"/>
                  </a:lnTo>
                  <a:lnTo>
                    <a:pt x="109" y="67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107" y="43"/>
                  </a:lnTo>
                  <a:lnTo>
                    <a:pt x="104" y="33"/>
                  </a:lnTo>
                  <a:lnTo>
                    <a:pt x="100" y="24"/>
                  </a:lnTo>
                  <a:lnTo>
                    <a:pt x="92" y="15"/>
                  </a:lnTo>
                  <a:lnTo>
                    <a:pt x="84" y="8"/>
                  </a:lnTo>
                  <a:lnTo>
                    <a:pt x="75" y="4"/>
                  </a:lnTo>
                  <a:lnTo>
                    <a:pt x="65" y="1"/>
                  </a:lnTo>
                  <a:lnTo>
                    <a:pt x="54" y="0"/>
                  </a:lnTo>
                  <a:lnTo>
                    <a:pt x="54" y="0"/>
                  </a:lnTo>
                  <a:close/>
                  <a:moveTo>
                    <a:pt x="640" y="0"/>
                  </a:moveTo>
                  <a:lnTo>
                    <a:pt x="640" y="0"/>
                  </a:lnTo>
                  <a:lnTo>
                    <a:pt x="629" y="1"/>
                  </a:lnTo>
                  <a:lnTo>
                    <a:pt x="619" y="4"/>
                  </a:lnTo>
                  <a:lnTo>
                    <a:pt x="610" y="9"/>
                  </a:lnTo>
                  <a:lnTo>
                    <a:pt x="602" y="17"/>
                  </a:lnTo>
                  <a:lnTo>
                    <a:pt x="596" y="26"/>
                  </a:lnTo>
                  <a:lnTo>
                    <a:pt x="591" y="34"/>
                  </a:lnTo>
                  <a:lnTo>
                    <a:pt x="587" y="45"/>
                  </a:lnTo>
                  <a:lnTo>
                    <a:pt x="587" y="57"/>
                  </a:lnTo>
                  <a:lnTo>
                    <a:pt x="587" y="57"/>
                  </a:lnTo>
                  <a:lnTo>
                    <a:pt x="589" y="69"/>
                  </a:lnTo>
                  <a:lnTo>
                    <a:pt x="592" y="81"/>
                  </a:lnTo>
                  <a:lnTo>
                    <a:pt x="597" y="92"/>
                  </a:lnTo>
                  <a:lnTo>
                    <a:pt x="604" y="103"/>
                  </a:lnTo>
                  <a:lnTo>
                    <a:pt x="611" y="112"/>
                  </a:lnTo>
                  <a:lnTo>
                    <a:pt x="621" y="120"/>
                  </a:lnTo>
                  <a:lnTo>
                    <a:pt x="627" y="122"/>
                  </a:lnTo>
                  <a:lnTo>
                    <a:pt x="631" y="124"/>
                  </a:lnTo>
                  <a:lnTo>
                    <a:pt x="637" y="125"/>
                  </a:lnTo>
                  <a:lnTo>
                    <a:pt x="642" y="125"/>
                  </a:lnTo>
                  <a:lnTo>
                    <a:pt x="642" y="125"/>
                  </a:lnTo>
                  <a:lnTo>
                    <a:pt x="649" y="125"/>
                  </a:lnTo>
                  <a:lnTo>
                    <a:pt x="653" y="123"/>
                  </a:lnTo>
                  <a:lnTo>
                    <a:pt x="659" y="121"/>
                  </a:lnTo>
                  <a:lnTo>
                    <a:pt x="664" y="118"/>
                  </a:lnTo>
                  <a:lnTo>
                    <a:pt x="673" y="111"/>
                  </a:lnTo>
                  <a:lnTo>
                    <a:pt x="680" y="101"/>
                  </a:lnTo>
                  <a:lnTo>
                    <a:pt x="687" y="91"/>
                  </a:lnTo>
                  <a:lnTo>
                    <a:pt x="691" y="79"/>
                  </a:lnTo>
                  <a:lnTo>
                    <a:pt x="695" y="67"/>
                  </a:lnTo>
                  <a:lnTo>
                    <a:pt x="696" y="55"/>
                  </a:lnTo>
                  <a:lnTo>
                    <a:pt x="696" y="55"/>
                  </a:lnTo>
                  <a:lnTo>
                    <a:pt x="695" y="43"/>
                  </a:lnTo>
                  <a:lnTo>
                    <a:pt x="691" y="33"/>
                  </a:lnTo>
                  <a:lnTo>
                    <a:pt x="686" y="24"/>
                  </a:lnTo>
                  <a:lnTo>
                    <a:pt x="679" y="15"/>
                  </a:lnTo>
                  <a:lnTo>
                    <a:pt x="671" y="8"/>
                  </a:lnTo>
                  <a:lnTo>
                    <a:pt x="662" y="4"/>
                  </a:lnTo>
                  <a:lnTo>
                    <a:pt x="651" y="1"/>
                  </a:lnTo>
                  <a:lnTo>
                    <a:pt x="640" y="0"/>
                  </a:lnTo>
                  <a:lnTo>
                    <a:pt x="640" y="0"/>
                  </a:lnTo>
                  <a:close/>
                  <a:moveTo>
                    <a:pt x="441" y="502"/>
                  </a:moveTo>
                  <a:lnTo>
                    <a:pt x="486" y="374"/>
                  </a:lnTo>
                  <a:lnTo>
                    <a:pt x="637" y="374"/>
                  </a:lnTo>
                  <a:lnTo>
                    <a:pt x="637" y="374"/>
                  </a:lnTo>
                  <a:lnTo>
                    <a:pt x="642" y="373"/>
                  </a:lnTo>
                  <a:lnTo>
                    <a:pt x="646" y="372"/>
                  </a:lnTo>
                  <a:lnTo>
                    <a:pt x="651" y="370"/>
                  </a:lnTo>
                  <a:lnTo>
                    <a:pt x="654" y="366"/>
                  </a:lnTo>
                  <a:lnTo>
                    <a:pt x="657" y="363"/>
                  </a:lnTo>
                  <a:lnTo>
                    <a:pt x="660" y="359"/>
                  </a:lnTo>
                  <a:lnTo>
                    <a:pt x="661" y="354"/>
                  </a:lnTo>
                  <a:lnTo>
                    <a:pt x="662" y="350"/>
                  </a:lnTo>
                  <a:lnTo>
                    <a:pt x="674" y="173"/>
                  </a:lnTo>
                  <a:lnTo>
                    <a:pt x="674" y="173"/>
                  </a:lnTo>
                  <a:lnTo>
                    <a:pt x="674" y="169"/>
                  </a:lnTo>
                  <a:lnTo>
                    <a:pt x="673" y="163"/>
                  </a:lnTo>
                  <a:lnTo>
                    <a:pt x="672" y="159"/>
                  </a:lnTo>
                  <a:lnTo>
                    <a:pt x="668" y="156"/>
                  </a:lnTo>
                  <a:lnTo>
                    <a:pt x="665" y="152"/>
                  </a:lnTo>
                  <a:lnTo>
                    <a:pt x="661" y="149"/>
                  </a:lnTo>
                  <a:lnTo>
                    <a:pt x="656" y="148"/>
                  </a:lnTo>
                  <a:lnTo>
                    <a:pt x="652" y="147"/>
                  </a:lnTo>
                  <a:lnTo>
                    <a:pt x="652" y="147"/>
                  </a:lnTo>
                  <a:lnTo>
                    <a:pt x="640" y="147"/>
                  </a:lnTo>
                  <a:lnTo>
                    <a:pt x="640" y="147"/>
                  </a:lnTo>
                  <a:lnTo>
                    <a:pt x="637" y="148"/>
                  </a:lnTo>
                  <a:lnTo>
                    <a:pt x="632" y="150"/>
                  </a:lnTo>
                  <a:lnTo>
                    <a:pt x="625" y="155"/>
                  </a:lnTo>
                  <a:lnTo>
                    <a:pt x="617" y="162"/>
                  </a:lnTo>
                  <a:lnTo>
                    <a:pt x="610" y="171"/>
                  </a:lnTo>
                  <a:lnTo>
                    <a:pt x="605" y="182"/>
                  </a:lnTo>
                  <a:lnTo>
                    <a:pt x="599" y="193"/>
                  </a:lnTo>
                  <a:lnTo>
                    <a:pt x="590" y="217"/>
                  </a:lnTo>
                  <a:lnTo>
                    <a:pt x="580" y="247"/>
                  </a:lnTo>
                  <a:lnTo>
                    <a:pt x="500" y="257"/>
                  </a:lnTo>
                  <a:lnTo>
                    <a:pt x="500" y="257"/>
                  </a:lnTo>
                  <a:lnTo>
                    <a:pt x="494" y="258"/>
                  </a:lnTo>
                  <a:lnTo>
                    <a:pt x="490" y="260"/>
                  </a:lnTo>
                  <a:lnTo>
                    <a:pt x="487" y="264"/>
                  </a:lnTo>
                  <a:lnTo>
                    <a:pt x="484" y="267"/>
                  </a:lnTo>
                  <a:lnTo>
                    <a:pt x="480" y="271"/>
                  </a:lnTo>
                  <a:lnTo>
                    <a:pt x="479" y="276"/>
                  </a:lnTo>
                  <a:lnTo>
                    <a:pt x="478" y="280"/>
                  </a:lnTo>
                  <a:lnTo>
                    <a:pt x="478" y="284"/>
                  </a:lnTo>
                  <a:lnTo>
                    <a:pt x="478" y="284"/>
                  </a:lnTo>
                  <a:lnTo>
                    <a:pt x="479" y="290"/>
                  </a:lnTo>
                  <a:lnTo>
                    <a:pt x="481" y="295"/>
                  </a:lnTo>
                  <a:lnTo>
                    <a:pt x="469" y="295"/>
                  </a:lnTo>
                  <a:lnTo>
                    <a:pt x="469" y="295"/>
                  </a:lnTo>
                  <a:lnTo>
                    <a:pt x="461" y="295"/>
                  </a:lnTo>
                  <a:lnTo>
                    <a:pt x="452" y="296"/>
                  </a:lnTo>
                  <a:lnTo>
                    <a:pt x="444" y="300"/>
                  </a:lnTo>
                  <a:lnTo>
                    <a:pt x="437" y="303"/>
                  </a:lnTo>
                  <a:lnTo>
                    <a:pt x="430" y="308"/>
                  </a:lnTo>
                  <a:lnTo>
                    <a:pt x="425" y="314"/>
                  </a:lnTo>
                  <a:lnTo>
                    <a:pt x="420" y="322"/>
                  </a:lnTo>
                  <a:lnTo>
                    <a:pt x="418" y="329"/>
                  </a:lnTo>
                  <a:lnTo>
                    <a:pt x="395" y="486"/>
                  </a:lnTo>
                  <a:lnTo>
                    <a:pt x="395" y="486"/>
                  </a:lnTo>
                  <a:lnTo>
                    <a:pt x="394" y="492"/>
                  </a:lnTo>
                  <a:lnTo>
                    <a:pt x="394" y="496"/>
                  </a:lnTo>
                  <a:lnTo>
                    <a:pt x="395" y="501"/>
                  </a:lnTo>
                  <a:lnTo>
                    <a:pt x="397" y="505"/>
                  </a:lnTo>
                  <a:lnTo>
                    <a:pt x="400" y="509"/>
                  </a:lnTo>
                  <a:lnTo>
                    <a:pt x="404" y="513"/>
                  </a:lnTo>
                  <a:lnTo>
                    <a:pt x="408" y="515"/>
                  </a:lnTo>
                  <a:lnTo>
                    <a:pt x="412" y="516"/>
                  </a:lnTo>
                  <a:lnTo>
                    <a:pt x="412" y="516"/>
                  </a:lnTo>
                  <a:lnTo>
                    <a:pt x="417" y="517"/>
                  </a:lnTo>
                  <a:lnTo>
                    <a:pt x="421" y="517"/>
                  </a:lnTo>
                  <a:lnTo>
                    <a:pt x="426" y="516"/>
                  </a:lnTo>
                  <a:lnTo>
                    <a:pt x="430" y="515"/>
                  </a:lnTo>
                  <a:lnTo>
                    <a:pt x="433" y="511"/>
                  </a:lnTo>
                  <a:lnTo>
                    <a:pt x="437" y="509"/>
                  </a:lnTo>
                  <a:lnTo>
                    <a:pt x="440" y="506"/>
                  </a:lnTo>
                  <a:lnTo>
                    <a:pt x="441" y="502"/>
                  </a:lnTo>
                  <a:lnTo>
                    <a:pt x="441" y="502"/>
                  </a:lnTo>
                  <a:close/>
                  <a:moveTo>
                    <a:pt x="255" y="502"/>
                  </a:moveTo>
                  <a:lnTo>
                    <a:pt x="210" y="374"/>
                  </a:lnTo>
                  <a:lnTo>
                    <a:pt x="59" y="374"/>
                  </a:lnTo>
                  <a:lnTo>
                    <a:pt x="59" y="374"/>
                  </a:lnTo>
                  <a:lnTo>
                    <a:pt x="55" y="373"/>
                  </a:lnTo>
                  <a:lnTo>
                    <a:pt x="51" y="372"/>
                  </a:lnTo>
                  <a:lnTo>
                    <a:pt x="46" y="370"/>
                  </a:lnTo>
                  <a:lnTo>
                    <a:pt x="43" y="366"/>
                  </a:lnTo>
                  <a:lnTo>
                    <a:pt x="40" y="363"/>
                  </a:lnTo>
                  <a:lnTo>
                    <a:pt x="37" y="359"/>
                  </a:lnTo>
                  <a:lnTo>
                    <a:pt x="35" y="354"/>
                  </a:lnTo>
                  <a:lnTo>
                    <a:pt x="35" y="350"/>
                  </a:lnTo>
                  <a:lnTo>
                    <a:pt x="22" y="173"/>
                  </a:lnTo>
                  <a:lnTo>
                    <a:pt x="22" y="173"/>
                  </a:lnTo>
                  <a:lnTo>
                    <a:pt x="22" y="169"/>
                  </a:lnTo>
                  <a:lnTo>
                    <a:pt x="23" y="163"/>
                  </a:lnTo>
                  <a:lnTo>
                    <a:pt x="25" y="159"/>
                  </a:lnTo>
                  <a:lnTo>
                    <a:pt x="29" y="156"/>
                  </a:lnTo>
                  <a:lnTo>
                    <a:pt x="32" y="152"/>
                  </a:lnTo>
                  <a:lnTo>
                    <a:pt x="36" y="149"/>
                  </a:lnTo>
                  <a:lnTo>
                    <a:pt x="41" y="148"/>
                  </a:lnTo>
                  <a:lnTo>
                    <a:pt x="45" y="147"/>
                  </a:lnTo>
                  <a:lnTo>
                    <a:pt x="45" y="147"/>
                  </a:lnTo>
                  <a:lnTo>
                    <a:pt x="56" y="147"/>
                  </a:lnTo>
                  <a:lnTo>
                    <a:pt x="56" y="147"/>
                  </a:lnTo>
                  <a:lnTo>
                    <a:pt x="60" y="148"/>
                  </a:lnTo>
                  <a:lnTo>
                    <a:pt x="65" y="150"/>
                  </a:lnTo>
                  <a:lnTo>
                    <a:pt x="72" y="155"/>
                  </a:lnTo>
                  <a:lnTo>
                    <a:pt x="79" y="162"/>
                  </a:lnTo>
                  <a:lnTo>
                    <a:pt x="86" y="171"/>
                  </a:lnTo>
                  <a:lnTo>
                    <a:pt x="92" y="182"/>
                  </a:lnTo>
                  <a:lnTo>
                    <a:pt x="98" y="193"/>
                  </a:lnTo>
                  <a:lnTo>
                    <a:pt x="107" y="217"/>
                  </a:lnTo>
                  <a:lnTo>
                    <a:pt x="116" y="247"/>
                  </a:lnTo>
                  <a:lnTo>
                    <a:pt x="197" y="257"/>
                  </a:lnTo>
                  <a:lnTo>
                    <a:pt x="197" y="257"/>
                  </a:lnTo>
                  <a:lnTo>
                    <a:pt x="201" y="258"/>
                  </a:lnTo>
                  <a:lnTo>
                    <a:pt x="206" y="260"/>
                  </a:lnTo>
                  <a:lnTo>
                    <a:pt x="210" y="264"/>
                  </a:lnTo>
                  <a:lnTo>
                    <a:pt x="213" y="267"/>
                  </a:lnTo>
                  <a:lnTo>
                    <a:pt x="216" y="271"/>
                  </a:lnTo>
                  <a:lnTo>
                    <a:pt x="218" y="276"/>
                  </a:lnTo>
                  <a:lnTo>
                    <a:pt x="219" y="280"/>
                  </a:lnTo>
                  <a:lnTo>
                    <a:pt x="219" y="284"/>
                  </a:lnTo>
                  <a:lnTo>
                    <a:pt x="219" y="284"/>
                  </a:lnTo>
                  <a:lnTo>
                    <a:pt x="218" y="290"/>
                  </a:lnTo>
                  <a:lnTo>
                    <a:pt x="215" y="295"/>
                  </a:lnTo>
                  <a:lnTo>
                    <a:pt x="228" y="295"/>
                  </a:lnTo>
                  <a:lnTo>
                    <a:pt x="228" y="295"/>
                  </a:lnTo>
                  <a:lnTo>
                    <a:pt x="236" y="295"/>
                  </a:lnTo>
                  <a:lnTo>
                    <a:pt x="244" y="296"/>
                  </a:lnTo>
                  <a:lnTo>
                    <a:pt x="253" y="300"/>
                  </a:lnTo>
                  <a:lnTo>
                    <a:pt x="259" y="303"/>
                  </a:lnTo>
                  <a:lnTo>
                    <a:pt x="266" y="308"/>
                  </a:lnTo>
                  <a:lnTo>
                    <a:pt x="271" y="314"/>
                  </a:lnTo>
                  <a:lnTo>
                    <a:pt x="276" y="322"/>
                  </a:lnTo>
                  <a:lnTo>
                    <a:pt x="279" y="329"/>
                  </a:lnTo>
                  <a:lnTo>
                    <a:pt x="302" y="486"/>
                  </a:lnTo>
                  <a:lnTo>
                    <a:pt x="302" y="486"/>
                  </a:lnTo>
                  <a:lnTo>
                    <a:pt x="303" y="492"/>
                  </a:lnTo>
                  <a:lnTo>
                    <a:pt x="303" y="496"/>
                  </a:lnTo>
                  <a:lnTo>
                    <a:pt x="302" y="501"/>
                  </a:lnTo>
                  <a:lnTo>
                    <a:pt x="300" y="505"/>
                  </a:lnTo>
                  <a:lnTo>
                    <a:pt x="297" y="509"/>
                  </a:lnTo>
                  <a:lnTo>
                    <a:pt x="293" y="513"/>
                  </a:lnTo>
                  <a:lnTo>
                    <a:pt x="289" y="515"/>
                  </a:lnTo>
                  <a:lnTo>
                    <a:pt x="285" y="516"/>
                  </a:lnTo>
                  <a:lnTo>
                    <a:pt x="285" y="516"/>
                  </a:lnTo>
                  <a:lnTo>
                    <a:pt x="280" y="517"/>
                  </a:lnTo>
                  <a:lnTo>
                    <a:pt x="276" y="517"/>
                  </a:lnTo>
                  <a:lnTo>
                    <a:pt x="271" y="516"/>
                  </a:lnTo>
                  <a:lnTo>
                    <a:pt x="267" y="515"/>
                  </a:lnTo>
                  <a:lnTo>
                    <a:pt x="264" y="511"/>
                  </a:lnTo>
                  <a:lnTo>
                    <a:pt x="260" y="509"/>
                  </a:lnTo>
                  <a:lnTo>
                    <a:pt x="257" y="506"/>
                  </a:lnTo>
                  <a:lnTo>
                    <a:pt x="255" y="502"/>
                  </a:lnTo>
                  <a:lnTo>
                    <a:pt x="255" y="502"/>
                  </a:lnTo>
                  <a:close/>
                </a:path>
              </a:pathLst>
            </a:custGeom>
            <a:grpFill/>
            <a:ln w="9525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Roboto"/>
              </a:endParaRPr>
            </a:p>
          </p:txBody>
        </p:sp>
      </p:grpSp>
      <p:grpSp>
        <p:nvGrpSpPr>
          <p:cNvPr id="190" name="Agrupar 189">
            <a:extLst>
              <a:ext uri="{FF2B5EF4-FFF2-40B4-BE49-F238E27FC236}">
                <a16:creationId xmlns:a16="http://schemas.microsoft.com/office/drawing/2014/main" id="{C960E335-8320-15D5-FEA5-27B37E378F27}"/>
              </a:ext>
            </a:extLst>
          </p:cNvPr>
          <p:cNvGrpSpPr/>
          <p:nvPr/>
        </p:nvGrpSpPr>
        <p:grpSpPr>
          <a:xfrm>
            <a:off x="3344223" y="3343176"/>
            <a:ext cx="904325" cy="608343"/>
            <a:chOff x="5073278" y="4716068"/>
            <a:chExt cx="991486" cy="649411"/>
          </a:xfrm>
          <a:solidFill>
            <a:srgbClr val="DD4429"/>
          </a:solidFill>
        </p:grpSpPr>
        <p:sp>
          <p:nvSpPr>
            <p:cNvPr id="191" name="Freeform 211">
              <a:extLst>
                <a:ext uri="{FF2B5EF4-FFF2-40B4-BE49-F238E27FC236}">
                  <a16:creationId xmlns:a16="http://schemas.microsoft.com/office/drawing/2014/main" id="{BAF1702D-C604-1B83-E92B-B3626886C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8107" y="5052799"/>
              <a:ext cx="133623" cy="138968"/>
            </a:xfrm>
            <a:custGeom>
              <a:avLst/>
              <a:gdLst>
                <a:gd name="T0" fmla="*/ 44 w 56"/>
                <a:gd name="T1" fmla="*/ 6 h 57"/>
                <a:gd name="T2" fmla="*/ 23 w 56"/>
                <a:gd name="T3" fmla="*/ 9 h 57"/>
                <a:gd name="T4" fmla="*/ 16 w 56"/>
                <a:gd name="T5" fmla="*/ 18 h 57"/>
                <a:gd name="T6" fmla="*/ 16 w 56"/>
                <a:gd name="T7" fmla="*/ 18 h 57"/>
                <a:gd name="T8" fmla="*/ 15 w 56"/>
                <a:gd name="T9" fmla="*/ 20 h 57"/>
                <a:gd name="T10" fmla="*/ 5 w 56"/>
                <a:gd name="T11" fmla="*/ 31 h 57"/>
                <a:gd name="T12" fmla="*/ 0 w 56"/>
                <a:gd name="T13" fmla="*/ 43 h 57"/>
                <a:gd name="T14" fmla="*/ 5 w 56"/>
                <a:gd name="T15" fmla="*/ 51 h 57"/>
                <a:gd name="T16" fmla="*/ 17 w 56"/>
                <a:gd name="T17" fmla="*/ 57 h 57"/>
                <a:gd name="T18" fmla="*/ 25 w 56"/>
                <a:gd name="T19" fmla="*/ 54 h 57"/>
                <a:gd name="T20" fmla="*/ 47 w 56"/>
                <a:gd name="T21" fmla="*/ 28 h 57"/>
                <a:gd name="T22" fmla="*/ 44 w 56"/>
                <a:gd name="T23" fmla="*/ 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57">
                  <a:moveTo>
                    <a:pt x="44" y="6"/>
                  </a:moveTo>
                  <a:cubicBezTo>
                    <a:pt x="37" y="0"/>
                    <a:pt x="30" y="1"/>
                    <a:pt x="23" y="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2" y="35"/>
                    <a:pt x="0" y="39"/>
                    <a:pt x="0" y="43"/>
                  </a:cubicBezTo>
                  <a:cubicBezTo>
                    <a:pt x="1" y="47"/>
                    <a:pt x="4" y="50"/>
                    <a:pt x="5" y="51"/>
                  </a:cubicBezTo>
                  <a:cubicBezTo>
                    <a:pt x="9" y="54"/>
                    <a:pt x="13" y="57"/>
                    <a:pt x="17" y="57"/>
                  </a:cubicBezTo>
                  <a:cubicBezTo>
                    <a:pt x="20" y="57"/>
                    <a:pt x="23" y="56"/>
                    <a:pt x="25" y="54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56" y="17"/>
                    <a:pt x="47" y="9"/>
                    <a:pt x="4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7432" tIns="13716" rIns="27432" bIns="13716" numCol="1" anchor="t" anchorCtr="0" compatLnSpc="1">
              <a:prstTxWarp prst="textNoShape">
                <a:avLst/>
              </a:prstTxWarp>
            </a:bodyPr>
            <a:lstStyle/>
            <a:p>
              <a:endParaRPr lang="en-US" sz="540" dirty="0"/>
            </a:p>
          </p:txBody>
        </p:sp>
        <p:sp>
          <p:nvSpPr>
            <p:cNvPr id="192" name="Freeform 212">
              <a:extLst>
                <a:ext uri="{FF2B5EF4-FFF2-40B4-BE49-F238E27FC236}">
                  <a16:creationId xmlns:a16="http://schemas.microsoft.com/office/drawing/2014/main" id="{C64904B3-BDDE-25B6-C069-6E6730355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9573" y="5122283"/>
              <a:ext cx="130952" cy="149658"/>
            </a:xfrm>
            <a:custGeom>
              <a:avLst/>
              <a:gdLst>
                <a:gd name="T0" fmla="*/ 54 w 55"/>
                <a:gd name="T1" fmla="*/ 16 h 62"/>
                <a:gd name="T2" fmla="*/ 47 w 55"/>
                <a:gd name="T3" fmla="*/ 6 h 62"/>
                <a:gd name="T4" fmla="*/ 27 w 55"/>
                <a:gd name="T5" fmla="*/ 8 h 62"/>
                <a:gd name="T6" fmla="*/ 16 w 55"/>
                <a:gd name="T7" fmla="*/ 21 h 62"/>
                <a:gd name="T8" fmla="*/ 16 w 55"/>
                <a:gd name="T9" fmla="*/ 21 h 62"/>
                <a:gd name="T10" fmla="*/ 15 w 55"/>
                <a:gd name="T11" fmla="*/ 23 h 62"/>
                <a:gd name="T12" fmla="*/ 5 w 55"/>
                <a:gd name="T13" fmla="*/ 34 h 62"/>
                <a:gd name="T14" fmla="*/ 1 w 55"/>
                <a:gd name="T15" fmla="*/ 46 h 62"/>
                <a:gd name="T16" fmla="*/ 8 w 55"/>
                <a:gd name="T17" fmla="*/ 56 h 62"/>
                <a:gd name="T18" fmla="*/ 28 w 55"/>
                <a:gd name="T19" fmla="*/ 53 h 62"/>
                <a:gd name="T20" fmla="*/ 50 w 55"/>
                <a:gd name="T21" fmla="*/ 28 h 62"/>
                <a:gd name="T22" fmla="*/ 54 w 55"/>
                <a:gd name="T23" fmla="*/ 1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62">
                  <a:moveTo>
                    <a:pt x="54" y="16"/>
                  </a:moveTo>
                  <a:cubicBezTo>
                    <a:pt x="53" y="12"/>
                    <a:pt x="51" y="9"/>
                    <a:pt x="47" y="6"/>
                  </a:cubicBezTo>
                  <a:cubicBezTo>
                    <a:pt x="40" y="0"/>
                    <a:pt x="33" y="1"/>
                    <a:pt x="27" y="8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2" y="38"/>
                    <a:pt x="0" y="42"/>
                    <a:pt x="1" y="46"/>
                  </a:cubicBezTo>
                  <a:cubicBezTo>
                    <a:pt x="2" y="50"/>
                    <a:pt x="4" y="53"/>
                    <a:pt x="8" y="56"/>
                  </a:cubicBezTo>
                  <a:cubicBezTo>
                    <a:pt x="15" y="62"/>
                    <a:pt x="22" y="61"/>
                    <a:pt x="28" y="53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3" y="24"/>
                    <a:pt x="55" y="20"/>
                    <a:pt x="5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7432" tIns="13716" rIns="27432" bIns="13716" numCol="1" anchor="t" anchorCtr="0" compatLnSpc="1">
              <a:prstTxWarp prst="textNoShape">
                <a:avLst/>
              </a:prstTxWarp>
            </a:bodyPr>
            <a:lstStyle/>
            <a:p>
              <a:endParaRPr lang="en-US" sz="540" dirty="0"/>
            </a:p>
          </p:txBody>
        </p:sp>
        <p:sp>
          <p:nvSpPr>
            <p:cNvPr id="193" name="Freeform 213">
              <a:extLst>
                <a:ext uri="{FF2B5EF4-FFF2-40B4-BE49-F238E27FC236}">
                  <a16:creationId xmlns:a16="http://schemas.microsoft.com/office/drawing/2014/main" id="{6FE6B933-D379-AEDC-B39E-C01FA68E6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3278" y="4753483"/>
              <a:ext cx="112244" cy="326041"/>
            </a:xfrm>
            <a:custGeom>
              <a:avLst/>
              <a:gdLst>
                <a:gd name="T0" fmla="*/ 39 w 47"/>
                <a:gd name="T1" fmla="*/ 125 h 136"/>
                <a:gd name="T2" fmla="*/ 47 w 47"/>
                <a:gd name="T3" fmla="*/ 13 h 136"/>
                <a:gd name="T4" fmla="*/ 44 w 47"/>
                <a:gd name="T5" fmla="*/ 5 h 136"/>
                <a:gd name="T6" fmla="*/ 37 w 47"/>
                <a:gd name="T7" fmla="*/ 2 h 136"/>
                <a:gd name="T8" fmla="*/ 20 w 47"/>
                <a:gd name="T9" fmla="*/ 0 h 136"/>
                <a:gd name="T10" fmla="*/ 19 w 47"/>
                <a:gd name="T11" fmla="*/ 0 h 136"/>
                <a:gd name="T12" fmla="*/ 9 w 47"/>
                <a:gd name="T13" fmla="*/ 10 h 136"/>
                <a:gd name="T14" fmla="*/ 0 w 47"/>
                <a:gd name="T15" fmla="*/ 123 h 136"/>
                <a:gd name="T16" fmla="*/ 3 w 47"/>
                <a:gd name="T17" fmla="*/ 130 h 136"/>
                <a:gd name="T18" fmla="*/ 10 w 47"/>
                <a:gd name="T19" fmla="*/ 134 h 136"/>
                <a:gd name="T20" fmla="*/ 27 w 47"/>
                <a:gd name="T21" fmla="*/ 135 h 136"/>
                <a:gd name="T22" fmla="*/ 39 w 47"/>
                <a:gd name="T23" fmla="*/ 1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136">
                  <a:moveTo>
                    <a:pt x="39" y="125"/>
                  </a:moveTo>
                  <a:cubicBezTo>
                    <a:pt x="47" y="13"/>
                    <a:pt x="47" y="13"/>
                    <a:pt x="47" y="13"/>
                  </a:cubicBezTo>
                  <a:cubicBezTo>
                    <a:pt x="47" y="10"/>
                    <a:pt x="46" y="7"/>
                    <a:pt x="44" y="5"/>
                  </a:cubicBezTo>
                  <a:cubicBezTo>
                    <a:pt x="43" y="3"/>
                    <a:pt x="40" y="2"/>
                    <a:pt x="37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19" y="0"/>
                  </a:cubicBezTo>
                  <a:cubicBezTo>
                    <a:pt x="14" y="0"/>
                    <a:pt x="9" y="5"/>
                    <a:pt x="9" y="10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5"/>
                    <a:pt x="1" y="128"/>
                    <a:pt x="3" y="130"/>
                  </a:cubicBezTo>
                  <a:cubicBezTo>
                    <a:pt x="5" y="132"/>
                    <a:pt x="7" y="134"/>
                    <a:pt x="10" y="134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33" y="136"/>
                    <a:pt x="38" y="131"/>
                    <a:pt x="39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7432" tIns="13716" rIns="27432" bIns="13716" numCol="1" anchor="t" anchorCtr="0" compatLnSpc="1">
              <a:prstTxWarp prst="textNoShape">
                <a:avLst/>
              </a:prstTxWarp>
            </a:bodyPr>
            <a:lstStyle/>
            <a:p>
              <a:endParaRPr lang="en-US" sz="540" dirty="0"/>
            </a:p>
          </p:txBody>
        </p:sp>
        <p:sp>
          <p:nvSpPr>
            <p:cNvPr id="194" name="Freeform 214">
              <a:extLst>
                <a:ext uri="{FF2B5EF4-FFF2-40B4-BE49-F238E27FC236}">
                  <a16:creationId xmlns:a16="http://schemas.microsoft.com/office/drawing/2014/main" id="{E30D20F0-8286-9254-626D-AFF7313F86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1730" y="5191768"/>
              <a:ext cx="136297" cy="133623"/>
            </a:xfrm>
            <a:custGeom>
              <a:avLst/>
              <a:gdLst>
                <a:gd name="T0" fmla="*/ 45 w 56"/>
                <a:gd name="T1" fmla="*/ 6 h 56"/>
                <a:gd name="T2" fmla="*/ 24 w 56"/>
                <a:gd name="T3" fmla="*/ 9 h 56"/>
                <a:gd name="T4" fmla="*/ 13 w 56"/>
                <a:gd name="T5" fmla="*/ 22 h 56"/>
                <a:gd name="T6" fmla="*/ 13 w 56"/>
                <a:gd name="T7" fmla="*/ 22 h 56"/>
                <a:gd name="T8" fmla="*/ 12 w 56"/>
                <a:gd name="T9" fmla="*/ 23 h 56"/>
                <a:gd name="T10" fmla="*/ 6 w 56"/>
                <a:gd name="T11" fmla="*/ 30 h 56"/>
                <a:gd name="T12" fmla="*/ 10 w 56"/>
                <a:gd name="T13" fmla="*/ 51 h 56"/>
                <a:gd name="T14" fmla="*/ 31 w 56"/>
                <a:gd name="T15" fmla="*/ 48 h 56"/>
                <a:gd name="T16" fmla="*/ 47 w 56"/>
                <a:gd name="T17" fmla="*/ 28 h 56"/>
                <a:gd name="T18" fmla="*/ 45 w 56"/>
                <a:gd name="T19" fmla="*/ 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45" y="6"/>
                  </a:moveTo>
                  <a:cubicBezTo>
                    <a:pt x="38" y="0"/>
                    <a:pt x="30" y="1"/>
                    <a:pt x="24" y="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7"/>
                    <a:pt x="2" y="43"/>
                    <a:pt x="10" y="51"/>
                  </a:cubicBezTo>
                  <a:cubicBezTo>
                    <a:pt x="18" y="56"/>
                    <a:pt x="25" y="55"/>
                    <a:pt x="31" y="4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56" y="17"/>
                    <a:pt x="48" y="8"/>
                    <a:pt x="4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7432" tIns="13716" rIns="27432" bIns="13716" numCol="1" anchor="t" anchorCtr="0" compatLnSpc="1">
              <a:prstTxWarp prst="textNoShape">
                <a:avLst/>
              </a:prstTxWarp>
            </a:bodyPr>
            <a:lstStyle/>
            <a:p>
              <a:endParaRPr lang="en-US" sz="540" dirty="0"/>
            </a:p>
          </p:txBody>
        </p:sp>
        <p:sp>
          <p:nvSpPr>
            <p:cNvPr id="195" name="Freeform 215">
              <a:extLst>
                <a:ext uri="{FF2B5EF4-FFF2-40B4-BE49-F238E27FC236}">
                  <a16:creationId xmlns:a16="http://schemas.microsoft.com/office/drawing/2014/main" id="{08068192-D374-A68C-2339-4B40D40D61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8629" y="4750811"/>
              <a:ext cx="566563" cy="310006"/>
            </a:xfrm>
            <a:custGeom>
              <a:avLst/>
              <a:gdLst>
                <a:gd name="T0" fmla="*/ 90 w 235"/>
                <a:gd name="T1" fmla="*/ 0 h 129"/>
                <a:gd name="T2" fmla="*/ 89 w 235"/>
                <a:gd name="T3" fmla="*/ 0 h 129"/>
                <a:gd name="T4" fmla="*/ 9 w 235"/>
                <a:gd name="T5" fmla="*/ 32 h 129"/>
                <a:gd name="T6" fmla="*/ 1 w 235"/>
                <a:gd name="T7" fmla="*/ 44 h 129"/>
                <a:gd name="T8" fmla="*/ 5 w 235"/>
                <a:gd name="T9" fmla="*/ 51 h 129"/>
                <a:gd name="T10" fmla="*/ 19 w 235"/>
                <a:gd name="T11" fmla="*/ 53 h 129"/>
                <a:gd name="T12" fmla="*/ 46 w 235"/>
                <a:gd name="T13" fmla="*/ 49 h 129"/>
                <a:gd name="T14" fmla="*/ 78 w 235"/>
                <a:gd name="T15" fmla="*/ 40 h 129"/>
                <a:gd name="T16" fmla="*/ 187 w 235"/>
                <a:gd name="T17" fmla="*/ 129 h 129"/>
                <a:gd name="T18" fmla="*/ 235 w 235"/>
                <a:gd name="T19" fmla="*/ 108 h 129"/>
                <a:gd name="T20" fmla="*/ 197 w 235"/>
                <a:gd name="T21" fmla="*/ 13 h 129"/>
                <a:gd name="T22" fmla="*/ 90 w 235"/>
                <a:gd name="T23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5" h="129">
                  <a:moveTo>
                    <a:pt x="90" y="0"/>
                  </a:moveTo>
                  <a:cubicBezTo>
                    <a:pt x="90" y="0"/>
                    <a:pt x="90" y="0"/>
                    <a:pt x="89" y="0"/>
                  </a:cubicBezTo>
                  <a:cubicBezTo>
                    <a:pt x="84" y="1"/>
                    <a:pt x="30" y="21"/>
                    <a:pt x="9" y="32"/>
                  </a:cubicBezTo>
                  <a:cubicBezTo>
                    <a:pt x="6" y="34"/>
                    <a:pt x="1" y="39"/>
                    <a:pt x="1" y="44"/>
                  </a:cubicBezTo>
                  <a:cubicBezTo>
                    <a:pt x="0" y="46"/>
                    <a:pt x="2" y="49"/>
                    <a:pt x="5" y="51"/>
                  </a:cubicBezTo>
                  <a:cubicBezTo>
                    <a:pt x="8" y="52"/>
                    <a:pt x="13" y="53"/>
                    <a:pt x="19" y="53"/>
                  </a:cubicBezTo>
                  <a:cubicBezTo>
                    <a:pt x="31" y="53"/>
                    <a:pt x="46" y="49"/>
                    <a:pt x="46" y="49"/>
                  </a:cubicBezTo>
                  <a:cubicBezTo>
                    <a:pt x="49" y="48"/>
                    <a:pt x="73" y="40"/>
                    <a:pt x="78" y="40"/>
                  </a:cubicBezTo>
                  <a:cubicBezTo>
                    <a:pt x="85" y="40"/>
                    <a:pt x="162" y="107"/>
                    <a:pt x="187" y="129"/>
                  </a:cubicBezTo>
                  <a:cubicBezTo>
                    <a:pt x="235" y="108"/>
                    <a:pt x="235" y="108"/>
                    <a:pt x="235" y="108"/>
                  </a:cubicBezTo>
                  <a:cubicBezTo>
                    <a:pt x="197" y="13"/>
                    <a:pt x="197" y="13"/>
                    <a:pt x="197" y="13"/>
                  </a:cubicBezTo>
                  <a:cubicBezTo>
                    <a:pt x="187" y="12"/>
                    <a:pt x="104" y="0"/>
                    <a:pt x="9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7432" tIns="13716" rIns="27432" bIns="13716" numCol="1" anchor="t" anchorCtr="0" compatLnSpc="1">
              <a:prstTxWarp prst="textNoShape">
                <a:avLst/>
              </a:prstTxWarp>
            </a:bodyPr>
            <a:lstStyle/>
            <a:p>
              <a:endParaRPr lang="en-US" sz="540" dirty="0"/>
            </a:p>
          </p:txBody>
        </p:sp>
        <p:sp>
          <p:nvSpPr>
            <p:cNvPr id="196" name="Freeform 216">
              <a:extLst>
                <a:ext uri="{FF2B5EF4-FFF2-40B4-BE49-F238E27FC236}">
                  <a16:creationId xmlns:a16="http://schemas.microsoft.com/office/drawing/2014/main" id="{99E89F93-3A17-66AF-32D7-80FD2A660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0363" y="4716068"/>
              <a:ext cx="184401" cy="310006"/>
            </a:xfrm>
            <a:custGeom>
              <a:avLst/>
              <a:gdLst>
                <a:gd name="T0" fmla="*/ 76 w 77"/>
                <a:gd name="T1" fmla="*/ 107 h 129"/>
                <a:gd name="T2" fmla="*/ 36 w 77"/>
                <a:gd name="T3" fmla="*/ 7 h 129"/>
                <a:gd name="T4" fmla="*/ 26 w 77"/>
                <a:gd name="T5" fmla="*/ 0 h 129"/>
                <a:gd name="T6" fmla="*/ 23 w 77"/>
                <a:gd name="T7" fmla="*/ 1 h 129"/>
                <a:gd name="T8" fmla="*/ 7 w 77"/>
                <a:gd name="T9" fmla="*/ 7 h 129"/>
                <a:gd name="T10" fmla="*/ 1 w 77"/>
                <a:gd name="T11" fmla="*/ 13 h 129"/>
                <a:gd name="T12" fmla="*/ 1 w 77"/>
                <a:gd name="T13" fmla="*/ 21 h 129"/>
                <a:gd name="T14" fmla="*/ 40 w 77"/>
                <a:gd name="T15" fmla="*/ 121 h 129"/>
                <a:gd name="T16" fmla="*/ 54 w 77"/>
                <a:gd name="T17" fmla="*/ 127 h 129"/>
                <a:gd name="T18" fmla="*/ 70 w 77"/>
                <a:gd name="T19" fmla="*/ 121 h 129"/>
                <a:gd name="T20" fmla="*/ 76 w 77"/>
                <a:gd name="T21" fmla="*/ 115 h 129"/>
                <a:gd name="T22" fmla="*/ 76 w 77"/>
                <a:gd name="T23" fmla="*/ 10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129">
                  <a:moveTo>
                    <a:pt x="76" y="107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5" y="3"/>
                    <a:pt x="31" y="0"/>
                    <a:pt x="26" y="0"/>
                  </a:cubicBezTo>
                  <a:cubicBezTo>
                    <a:pt x="25" y="0"/>
                    <a:pt x="24" y="0"/>
                    <a:pt x="23" y="1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4" y="8"/>
                    <a:pt x="2" y="10"/>
                    <a:pt x="1" y="13"/>
                  </a:cubicBezTo>
                  <a:cubicBezTo>
                    <a:pt x="0" y="15"/>
                    <a:pt x="0" y="18"/>
                    <a:pt x="1" y="21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3" y="126"/>
                    <a:pt x="49" y="129"/>
                    <a:pt x="54" y="127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3" y="120"/>
                    <a:pt x="75" y="118"/>
                    <a:pt x="76" y="115"/>
                  </a:cubicBezTo>
                  <a:cubicBezTo>
                    <a:pt x="77" y="113"/>
                    <a:pt x="77" y="110"/>
                    <a:pt x="76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7432" tIns="13716" rIns="27432" bIns="13716" numCol="1" anchor="t" anchorCtr="0" compatLnSpc="1">
              <a:prstTxWarp prst="textNoShape">
                <a:avLst/>
              </a:prstTxWarp>
            </a:bodyPr>
            <a:lstStyle/>
            <a:p>
              <a:endParaRPr lang="en-US" sz="540" dirty="0"/>
            </a:p>
          </p:txBody>
        </p:sp>
        <p:sp>
          <p:nvSpPr>
            <p:cNvPr id="197" name="Freeform 217">
              <a:extLst>
                <a:ext uri="{FF2B5EF4-FFF2-40B4-BE49-F238E27FC236}">
                  <a16:creationId xmlns:a16="http://schemas.microsoft.com/office/drawing/2014/main" id="{E3CE7AFE-D747-3E88-891E-A0C32C939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9921" y="5250562"/>
              <a:ext cx="112244" cy="114917"/>
            </a:xfrm>
            <a:custGeom>
              <a:avLst/>
              <a:gdLst>
                <a:gd name="T0" fmla="*/ 40 w 47"/>
                <a:gd name="T1" fmla="*/ 6 h 47"/>
                <a:gd name="T2" fmla="*/ 19 w 47"/>
                <a:gd name="T3" fmla="*/ 9 h 47"/>
                <a:gd name="T4" fmla="*/ 11 w 47"/>
                <a:gd name="T5" fmla="*/ 18 h 47"/>
                <a:gd name="T6" fmla="*/ 10 w 47"/>
                <a:gd name="T7" fmla="*/ 19 h 47"/>
                <a:gd name="T8" fmla="*/ 9 w 47"/>
                <a:gd name="T9" fmla="*/ 21 h 47"/>
                <a:gd name="T10" fmla="*/ 11 w 47"/>
                <a:gd name="T11" fmla="*/ 43 h 47"/>
                <a:gd name="T12" fmla="*/ 21 w 47"/>
                <a:gd name="T13" fmla="*/ 47 h 47"/>
                <a:gd name="T14" fmla="*/ 32 w 47"/>
                <a:gd name="T15" fmla="*/ 40 h 47"/>
                <a:gd name="T16" fmla="*/ 39 w 47"/>
                <a:gd name="T17" fmla="*/ 33 h 47"/>
                <a:gd name="T18" fmla="*/ 39 w 47"/>
                <a:gd name="T19" fmla="*/ 33 h 47"/>
                <a:gd name="T20" fmla="*/ 43 w 47"/>
                <a:gd name="T21" fmla="*/ 28 h 47"/>
                <a:gd name="T22" fmla="*/ 46 w 47"/>
                <a:gd name="T23" fmla="*/ 16 h 47"/>
                <a:gd name="T24" fmla="*/ 40 w 47"/>
                <a:gd name="T25" fmla="*/ 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47">
                  <a:moveTo>
                    <a:pt x="40" y="6"/>
                  </a:moveTo>
                  <a:cubicBezTo>
                    <a:pt x="33" y="0"/>
                    <a:pt x="26" y="1"/>
                    <a:pt x="19" y="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0" y="32"/>
                    <a:pt x="8" y="41"/>
                    <a:pt x="11" y="43"/>
                  </a:cubicBezTo>
                  <a:cubicBezTo>
                    <a:pt x="14" y="46"/>
                    <a:pt x="18" y="47"/>
                    <a:pt x="21" y="47"/>
                  </a:cubicBezTo>
                  <a:cubicBezTo>
                    <a:pt x="25" y="47"/>
                    <a:pt x="29" y="45"/>
                    <a:pt x="32" y="40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6" y="24"/>
                    <a:pt x="47" y="20"/>
                    <a:pt x="46" y="16"/>
                  </a:cubicBezTo>
                  <a:cubicBezTo>
                    <a:pt x="46" y="12"/>
                    <a:pt x="44" y="9"/>
                    <a:pt x="4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7432" tIns="13716" rIns="27432" bIns="13716" numCol="1" anchor="t" anchorCtr="0" compatLnSpc="1">
              <a:prstTxWarp prst="textNoShape">
                <a:avLst/>
              </a:prstTxWarp>
            </a:bodyPr>
            <a:lstStyle/>
            <a:p>
              <a:endParaRPr lang="en-US" sz="540" dirty="0"/>
            </a:p>
          </p:txBody>
        </p:sp>
        <p:sp>
          <p:nvSpPr>
            <p:cNvPr id="198" name="Freeform 218">
              <a:extLst>
                <a:ext uri="{FF2B5EF4-FFF2-40B4-BE49-F238E27FC236}">
                  <a16:creationId xmlns:a16="http://schemas.microsoft.com/office/drawing/2014/main" id="{34659DBC-CD67-0BD3-5260-3B1C18E95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0867" y="4782881"/>
              <a:ext cx="652082" cy="553202"/>
            </a:xfrm>
            <a:custGeom>
              <a:avLst/>
              <a:gdLst>
                <a:gd name="T0" fmla="*/ 261 w 271"/>
                <a:gd name="T1" fmla="*/ 122 h 229"/>
                <a:gd name="T2" fmla="*/ 253 w 271"/>
                <a:gd name="T3" fmla="*/ 114 h 229"/>
                <a:gd name="T4" fmla="*/ 159 w 271"/>
                <a:gd name="T5" fmla="*/ 36 h 229"/>
                <a:gd name="T6" fmla="*/ 131 w 271"/>
                <a:gd name="T7" fmla="*/ 45 h 229"/>
                <a:gd name="T8" fmla="*/ 131 w 271"/>
                <a:gd name="T9" fmla="*/ 45 h 229"/>
                <a:gd name="T10" fmla="*/ 101 w 271"/>
                <a:gd name="T11" fmla="*/ 49 h 229"/>
                <a:gd name="T12" fmla="*/ 82 w 271"/>
                <a:gd name="T13" fmla="*/ 45 h 229"/>
                <a:gd name="T14" fmla="*/ 73 w 271"/>
                <a:gd name="T15" fmla="*/ 29 h 229"/>
                <a:gd name="T16" fmla="*/ 86 w 271"/>
                <a:gd name="T17" fmla="*/ 10 h 229"/>
                <a:gd name="T18" fmla="*/ 8 w 271"/>
                <a:gd name="T19" fmla="*/ 0 h 229"/>
                <a:gd name="T20" fmla="*/ 0 w 271"/>
                <a:gd name="T21" fmla="*/ 113 h 229"/>
                <a:gd name="T22" fmla="*/ 17 w 271"/>
                <a:gd name="T23" fmla="*/ 105 h 229"/>
                <a:gd name="T24" fmla="*/ 32 w 271"/>
                <a:gd name="T25" fmla="*/ 111 h 229"/>
                <a:gd name="T26" fmla="*/ 42 w 271"/>
                <a:gd name="T27" fmla="*/ 133 h 229"/>
                <a:gd name="T28" fmla="*/ 60 w 271"/>
                <a:gd name="T29" fmla="*/ 139 h 229"/>
                <a:gd name="T30" fmla="*/ 70 w 271"/>
                <a:gd name="T31" fmla="*/ 162 h 229"/>
                <a:gd name="T32" fmla="*/ 89 w 271"/>
                <a:gd name="T33" fmla="*/ 168 h 229"/>
                <a:gd name="T34" fmla="*/ 99 w 271"/>
                <a:gd name="T35" fmla="*/ 187 h 229"/>
                <a:gd name="T36" fmla="*/ 120 w 271"/>
                <a:gd name="T37" fmla="*/ 192 h 229"/>
                <a:gd name="T38" fmla="*/ 129 w 271"/>
                <a:gd name="T39" fmla="*/ 220 h 229"/>
                <a:gd name="T40" fmla="*/ 136 w 271"/>
                <a:gd name="T41" fmla="*/ 225 h 229"/>
                <a:gd name="T42" fmla="*/ 137 w 271"/>
                <a:gd name="T43" fmla="*/ 226 h 229"/>
                <a:gd name="T44" fmla="*/ 137 w 271"/>
                <a:gd name="T45" fmla="*/ 227 h 229"/>
                <a:gd name="T46" fmla="*/ 146 w 271"/>
                <a:gd name="T47" fmla="*/ 229 h 229"/>
                <a:gd name="T48" fmla="*/ 156 w 271"/>
                <a:gd name="T49" fmla="*/ 224 h 229"/>
                <a:gd name="T50" fmla="*/ 158 w 271"/>
                <a:gd name="T51" fmla="*/ 207 h 229"/>
                <a:gd name="T52" fmla="*/ 157 w 271"/>
                <a:gd name="T53" fmla="*/ 207 h 229"/>
                <a:gd name="T54" fmla="*/ 123 w 271"/>
                <a:gd name="T55" fmla="*/ 177 h 229"/>
                <a:gd name="T56" fmla="*/ 121 w 271"/>
                <a:gd name="T57" fmla="*/ 173 h 229"/>
                <a:gd name="T58" fmla="*/ 122 w 271"/>
                <a:gd name="T59" fmla="*/ 169 h 229"/>
                <a:gd name="T60" fmla="*/ 130 w 271"/>
                <a:gd name="T61" fmla="*/ 169 h 229"/>
                <a:gd name="T62" fmla="*/ 175 w 271"/>
                <a:gd name="T63" fmla="*/ 207 h 229"/>
                <a:gd name="T64" fmla="*/ 183 w 271"/>
                <a:gd name="T65" fmla="*/ 209 h 229"/>
                <a:gd name="T66" fmla="*/ 195 w 271"/>
                <a:gd name="T67" fmla="*/ 203 h 229"/>
                <a:gd name="T68" fmla="*/ 199 w 271"/>
                <a:gd name="T69" fmla="*/ 192 h 229"/>
                <a:gd name="T70" fmla="*/ 192 w 271"/>
                <a:gd name="T71" fmla="*/ 181 h 229"/>
                <a:gd name="T72" fmla="*/ 187 w 271"/>
                <a:gd name="T73" fmla="*/ 176 h 229"/>
                <a:gd name="T74" fmla="*/ 187 w 271"/>
                <a:gd name="T75" fmla="*/ 176 h 229"/>
                <a:gd name="T76" fmla="*/ 162 w 271"/>
                <a:gd name="T77" fmla="*/ 156 h 229"/>
                <a:gd name="T78" fmla="*/ 160 w 271"/>
                <a:gd name="T79" fmla="*/ 152 h 229"/>
                <a:gd name="T80" fmla="*/ 161 w 271"/>
                <a:gd name="T81" fmla="*/ 148 h 229"/>
                <a:gd name="T82" fmla="*/ 169 w 271"/>
                <a:gd name="T83" fmla="*/ 147 h 229"/>
                <a:gd name="T84" fmla="*/ 211 w 271"/>
                <a:gd name="T85" fmla="*/ 181 h 229"/>
                <a:gd name="T86" fmla="*/ 220 w 271"/>
                <a:gd name="T87" fmla="*/ 185 h 229"/>
                <a:gd name="T88" fmla="*/ 234 w 271"/>
                <a:gd name="T89" fmla="*/ 177 h 229"/>
                <a:gd name="T90" fmla="*/ 238 w 271"/>
                <a:gd name="T91" fmla="*/ 166 h 229"/>
                <a:gd name="T92" fmla="*/ 232 w 271"/>
                <a:gd name="T93" fmla="*/ 155 h 229"/>
                <a:gd name="T94" fmla="*/ 219 w 271"/>
                <a:gd name="T95" fmla="*/ 145 h 229"/>
                <a:gd name="T96" fmla="*/ 219 w 271"/>
                <a:gd name="T97" fmla="*/ 145 h 229"/>
                <a:gd name="T98" fmla="*/ 198 w 271"/>
                <a:gd name="T99" fmla="*/ 127 h 229"/>
                <a:gd name="T100" fmla="*/ 197 w 271"/>
                <a:gd name="T101" fmla="*/ 120 h 229"/>
                <a:gd name="T102" fmla="*/ 205 w 271"/>
                <a:gd name="T103" fmla="*/ 119 h 229"/>
                <a:gd name="T104" fmla="*/ 240 w 271"/>
                <a:gd name="T105" fmla="*/ 148 h 229"/>
                <a:gd name="T106" fmla="*/ 263 w 271"/>
                <a:gd name="T107" fmla="*/ 144 h 229"/>
                <a:gd name="T108" fmla="*/ 261 w 271"/>
                <a:gd name="T109" fmla="*/ 12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1" h="229">
                  <a:moveTo>
                    <a:pt x="261" y="122"/>
                  </a:moveTo>
                  <a:cubicBezTo>
                    <a:pt x="253" y="114"/>
                    <a:pt x="253" y="114"/>
                    <a:pt x="253" y="114"/>
                  </a:cubicBezTo>
                  <a:cubicBezTo>
                    <a:pt x="215" y="81"/>
                    <a:pt x="169" y="42"/>
                    <a:pt x="159" y="36"/>
                  </a:cubicBezTo>
                  <a:cubicBezTo>
                    <a:pt x="154" y="37"/>
                    <a:pt x="141" y="41"/>
                    <a:pt x="131" y="45"/>
                  </a:cubicBezTo>
                  <a:cubicBezTo>
                    <a:pt x="131" y="45"/>
                    <a:pt x="131" y="45"/>
                    <a:pt x="131" y="45"/>
                  </a:cubicBezTo>
                  <a:cubicBezTo>
                    <a:pt x="130" y="45"/>
                    <a:pt x="115" y="49"/>
                    <a:pt x="101" y="49"/>
                  </a:cubicBezTo>
                  <a:cubicBezTo>
                    <a:pt x="93" y="49"/>
                    <a:pt x="86" y="48"/>
                    <a:pt x="82" y="45"/>
                  </a:cubicBezTo>
                  <a:cubicBezTo>
                    <a:pt x="73" y="40"/>
                    <a:pt x="72" y="33"/>
                    <a:pt x="73" y="29"/>
                  </a:cubicBezTo>
                  <a:cubicBezTo>
                    <a:pt x="73" y="21"/>
                    <a:pt x="80" y="13"/>
                    <a:pt x="86" y="1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6" y="106"/>
                    <a:pt x="12" y="105"/>
                    <a:pt x="17" y="105"/>
                  </a:cubicBezTo>
                  <a:cubicBezTo>
                    <a:pt x="22" y="105"/>
                    <a:pt x="27" y="107"/>
                    <a:pt x="32" y="111"/>
                  </a:cubicBezTo>
                  <a:cubicBezTo>
                    <a:pt x="40" y="117"/>
                    <a:pt x="43" y="125"/>
                    <a:pt x="42" y="133"/>
                  </a:cubicBezTo>
                  <a:cubicBezTo>
                    <a:pt x="49" y="132"/>
                    <a:pt x="55" y="134"/>
                    <a:pt x="60" y="139"/>
                  </a:cubicBezTo>
                  <a:cubicBezTo>
                    <a:pt x="68" y="145"/>
                    <a:pt x="72" y="153"/>
                    <a:pt x="70" y="162"/>
                  </a:cubicBezTo>
                  <a:cubicBezTo>
                    <a:pt x="77" y="161"/>
                    <a:pt x="83" y="163"/>
                    <a:pt x="89" y="168"/>
                  </a:cubicBezTo>
                  <a:cubicBezTo>
                    <a:pt x="95" y="173"/>
                    <a:pt x="99" y="180"/>
                    <a:pt x="99" y="187"/>
                  </a:cubicBezTo>
                  <a:cubicBezTo>
                    <a:pt x="106" y="185"/>
                    <a:pt x="114" y="187"/>
                    <a:pt x="120" y="192"/>
                  </a:cubicBezTo>
                  <a:cubicBezTo>
                    <a:pt x="129" y="200"/>
                    <a:pt x="132" y="210"/>
                    <a:pt x="129" y="220"/>
                  </a:cubicBezTo>
                  <a:cubicBezTo>
                    <a:pt x="136" y="225"/>
                    <a:pt x="136" y="225"/>
                    <a:pt x="136" y="225"/>
                  </a:cubicBezTo>
                  <a:cubicBezTo>
                    <a:pt x="136" y="226"/>
                    <a:pt x="137" y="226"/>
                    <a:pt x="137" y="226"/>
                  </a:cubicBezTo>
                  <a:cubicBezTo>
                    <a:pt x="137" y="227"/>
                    <a:pt x="137" y="227"/>
                    <a:pt x="137" y="227"/>
                  </a:cubicBezTo>
                  <a:cubicBezTo>
                    <a:pt x="140" y="228"/>
                    <a:pt x="143" y="229"/>
                    <a:pt x="146" y="229"/>
                  </a:cubicBezTo>
                  <a:cubicBezTo>
                    <a:pt x="150" y="229"/>
                    <a:pt x="154" y="226"/>
                    <a:pt x="156" y="224"/>
                  </a:cubicBezTo>
                  <a:cubicBezTo>
                    <a:pt x="161" y="218"/>
                    <a:pt x="164" y="213"/>
                    <a:pt x="158" y="207"/>
                  </a:cubicBezTo>
                  <a:cubicBezTo>
                    <a:pt x="157" y="207"/>
                    <a:pt x="157" y="207"/>
                    <a:pt x="157" y="207"/>
                  </a:cubicBezTo>
                  <a:cubicBezTo>
                    <a:pt x="123" y="177"/>
                    <a:pt x="123" y="177"/>
                    <a:pt x="123" y="177"/>
                  </a:cubicBezTo>
                  <a:cubicBezTo>
                    <a:pt x="121" y="176"/>
                    <a:pt x="121" y="175"/>
                    <a:pt x="121" y="173"/>
                  </a:cubicBezTo>
                  <a:cubicBezTo>
                    <a:pt x="121" y="172"/>
                    <a:pt x="121" y="170"/>
                    <a:pt x="122" y="169"/>
                  </a:cubicBezTo>
                  <a:cubicBezTo>
                    <a:pt x="124" y="167"/>
                    <a:pt x="128" y="167"/>
                    <a:pt x="130" y="169"/>
                  </a:cubicBezTo>
                  <a:cubicBezTo>
                    <a:pt x="175" y="207"/>
                    <a:pt x="175" y="207"/>
                    <a:pt x="175" y="207"/>
                  </a:cubicBezTo>
                  <a:cubicBezTo>
                    <a:pt x="178" y="209"/>
                    <a:pt x="180" y="209"/>
                    <a:pt x="183" y="209"/>
                  </a:cubicBezTo>
                  <a:cubicBezTo>
                    <a:pt x="188" y="209"/>
                    <a:pt x="192" y="207"/>
                    <a:pt x="195" y="203"/>
                  </a:cubicBezTo>
                  <a:cubicBezTo>
                    <a:pt x="198" y="199"/>
                    <a:pt x="200" y="196"/>
                    <a:pt x="199" y="192"/>
                  </a:cubicBezTo>
                  <a:cubicBezTo>
                    <a:pt x="199" y="188"/>
                    <a:pt x="197" y="184"/>
                    <a:pt x="192" y="181"/>
                  </a:cubicBezTo>
                  <a:cubicBezTo>
                    <a:pt x="187" y="176"/>
                    <a:pt x="187" y="176"/>
                    <a:pt x="187" y="176"/>
                  </a:cubicBezTo>
                  <a:cubicBezTo>
                    <a:pt x="187" y="176"/>
                    <a:pt x="187" y="176"/>
                    <a:pt x="187" y="176"/>
                  </a:cubicBezTo>
                  <a:cubicBezTo>
                    <a:pt x="162" y="156"/>
                    <a:pt x="162" y="156"/>
                    <a:pt x="162" y="156"/>
                  </a:cubicBezTo>
                  <a:cubicBezTo>
                    <a:pt x="161" y="155"/>
                    <a:pt x="160" y="153"/>
                    <a:pt x="160" y="152"/>
                  </a:cubicBezTo>
                  <a:cubicBezTo>
                    <a:pt x="160" y="151"/>
                    <a:pt x="160" y="149"/>
                    <a:pt x="161" y="148"/>
                  </a:cubicBezTo>
                  <a:cubicBezTo>
                    <a:pt x="163" y="146"/>
                    <a:pt x="167" y="145"/>
                    <a:pt x="169" y="147"/>
                  </a:cubicBezTo>
                  <a:cubicBezTo>
                    <a:pt x="211" y="181"/>
                    <a:pt x="211" y="181"/>
                    <a:pt x="211" y="181"/>
                  </a:cubicBezTo>
                  <a:cubicBezTo>
                    <a:pt x="214" y="183"/>
                    <a:pt x="217" y="185"/>
                    <a:pt x="220" y="185"/>
                  </a:cubicBezTo>
                  <a:cubicBezTo>
                    <a:pt x="225" y="185"/>
                    <a:pt x="230" y="182"/>
                    <a:pt x="234" y="177"/>
                  </a:cubicBezTo>
                  <a:cubicBezTo>
                    <a:pt x="237" y="173"/>
                    <a:pt x="239" y="170"/>
                    <a:pt x="238" y="166"/>
                  </a:cubicBezTo>
                  <a:cubicBezTo>
                    <a:pt x="238" y="162"/>
                    <a:pt x="236" y="158"/>
                    <a:pt x="232" y="155"/>
                  </a:cubicBezTo>
                  <a:cubicBezTo>
                    <a:pt x="219" y="145"/>
                    <a:pt x="219" y="145"/>
                    <a:pt x="219" y="145"/>
                  </a:cubicBezTo>
                  <a:cubicBezTo>
                    <a:pt x="219" y="145"/>
                    <a:pt x="219" y="145"/>
                    <a:pt x="219" y="145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5" y="126"/>
                    <a:pt x="195" y="122"/>
                    <a:pt x="197" y="120"/>
                  </a:cubicBezTo>
                  <a:cubicBezTo>
                    <a:pt x="199" y="117"/>
                    <a:pt x="202" y="117"/>
                    <a:pt x="205" y="119"/>
                  </a:cubicBezTo>
                  <a:cubicBezTo>
                    <a:pt x="240" y="148"/>
                    <a:pt x="240" y="148"/>
                    <a:pt x="240" y="148"/>
                  </a:cubicBezTo>
                  <a:cubicBezTo>
                    <a:pt x="248" y="154"/>
                    <a:pt x="256" y="152"/>
                    <a:pt x="263" y="144"/>
                  </a:cubicBezTo>
                  <a:cubicBezTo>
                    <a:pt x="268" y="138"/>
                    <a:pt x="271" y="130"/>
                    <a:pt x="261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7432" tIns="13716" rIns="27432" bIns="13716" numCol="1" anchor="t" anchorCtr="0" compatLnSpc="1">
              <a:prstTxWarp prst="textNoShape">
                <a:avLst/>
              </a:prstTxWarp>
            </a:bodyPr>
            <a:lstStyle/>
            <a:p>
              <a:endParaRPr lang="en-US" sz="540" dirty="0"/>
            </a:p>
          </p:txBody>
        </p:sp>
      </p:grpSp>
      <p:pic>
        <p:nvPicPr>
          <p:cNvPr id="200" name="Imagem 199">
            <a:extLst>
              <a:ext uri="{FF2B5EF4-FFF2-40B4-BE49-F238E27FC236}">
                <a16:creationId xmlns:a16="http://schemas.microsoft.com/office/drawing/2014/main" id="{FE52F554-F221-7D80-AD5D-7F4BD97DB2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0" r="910" b="597"/>
          <a:stretch/>
        </p:blipFill>
        <p:spPr>
          <a:xfrm>
            <a:off x="11358001" y="6029433"/>
            <a:ext cx="793577" cy="79674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</p:spTree>
    <p:extLst>
      <p:ext uri="{BB962C8B-B14F-4D97-AF65-F5344CB8AC3E}">
        <p14:creationId xmlns:p14="http://schemas.microsoft.com/office/powerpoint/2010/main" val="2633633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60">
            <a:extLst>
              <a:ext uri="{FF2B5EF4-FFF2-40B4-BE49-F238E27FC236}">
                <a16:creationId xmlns:a16="http://schemas.microsoft.com/office/drawing/2014/main" id="{5768A0CF-2C62-BCE6-B119-5D00AAD95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9018" y="276230"/>
            <a:ext cx="9645772" cy="784167"/>
          </a:xfrm>
        </p:spPr>
        <p:txBody>
          <a:bodyPr>
            <a:normAutofit fontScale="90000"/>
          </a:bodyPr>
          <a:lstStyle/>
          <a:p>
            <a:r>
              <a:rPr lang="pt-BR" dirty="0"/>
              <a:t>Aplicação </a:t>
            </a:r>
            <a:br>
              <a:rPr lang="pt-BR" dirty="0"/>
            </a:br>
            <a:r>
              <a:rPr lang="pt-BR" dirty="0"/>
              <a:t>Metodologia Design </a:t>
            </a:r>
            <a:r>
              <a:rPr lang="pt-BR" dirty="0" err="1"/>
              <a:t>Think</a:t>
            </a:r>
            <a:endParaRPr lang="pt-BR" dirty="0"/>
          </a:p>
        </p:txBody>
      </p:sp>
      <p:grpSp>
        <p:nvGrpSpPr>
          <p:cNvPr id="73" name="Google Shape;1357;p48">
            <a:extLst>
              <a:ext uri="{FF2B5EF4-FFF2-40B4-BE49-F238E27FC236}">
                <a16:creationId xmlns:a16="http://schemas.microsoft.com/office/drawing/2014/main" id="{42A7D63D-D540-1B40-4077-1F5450F041D1}"/>
              </a:ext>
            </a:extLst>
          </p:cNvPr>
          <p:cNvGrpSpPr/>
          <p:nvPr/>
        </p:nvGrpSpPr>
        <p:grpSpPr>
          <a:xfrm>
            <a:off x="397656" y="1549742"/>
            <a:ext cx="3167600" cy="4717200"/>
            <a:chOff x="693900" y="1194125"/>
            <a:chExt cx="2375700" cy="3537900"/>
          </a:xfrm>
        </p:grpSpPr>
        <p:sp>
          <p:nvSpPr>
            <p:cNvPr id="74" name="Google Shape;1358;p48">
              <a:extLst>
                <a:ext uri="{FF2B5EF4-FFF2-40B4-BE49-F238E27FC236}">
                  <a16:creationId xmlns:a16="http://schemas.microsoft.com/office/drawing/2014/main" id="{6C4243E2-7884-08C7-3648-64158932C1F2}"/>
                </a:ext>
              </a:extLst>
            </p:cNvPr>
            <p:cNvSpPr/>
            <p:nvPr/>
          </p:nvSpPr>
          <p:spPr>
            <a:xfrm rot="5400000">
              <a:off x="322500" y="1565525"/>
              <a:ext cx="3118500" cy="2375700"/>
            </a:xfrm>
            <a:prstGeom prst="roundRect">
              <a:avLst>
                <a:gd name="adj" fmla="val 25337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1359;p48">
              <a:extLst>
                <a:ext uri="{FF2B5EF4-FFF2-40B4-BE49-F238E27FC236}">
                  <a16:creationId xmlns:a16="http://schemas.microsoft.com/office/drawing/2014/main" id="{B2E33FC5-791E-61B9-74AC-521EB6029C12}"/>
                </a:ext>
              </a:extLst>
            </p:cNvPr>
            <p:cNvSpPr/>
            <p:nvPr/>
          </p:nvSpPr>
          <p:spPr>
            <a:xfrm>
              <a:off x="1318500" y="3605525"/>
              <a:ext cx="1126500" cy="11265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76" name="Google Shape;1360;p48">
              <a:extLst>
                <a:ext uri="{FF2B5EF4-FFF2-40B4-BE49-F238E27FC236}">
                  <a16:creationId xmlns:a16="http://schemas.microsoft.com/office/drawing/2014/main" id="{80791733-3A2F-A4D8-A0F2-01D44B144101}"/>
                </a:ext>
              </a:extLst>
            </p:cNvPr>
            <p:cNvGrpSpPr/>
            <p:nvPr/>
          </p:nvGrpSpPr>
          <p:grpSpPr>
            <a:xfrm>
              <a:off x="1602392" y="3889392"/>
              <a:ext cx="558716" cy="558767"/>
              <a:chOff x="4890434" y="4287389"/>
              <a:chExt cx="345997" cy="346029"/>
            </a:xfrm>
          </p:grpSpPr>
          <p:sp>
            <p:nvSpPr>
              <p:cNvPr id="77" name="Google Shape;1361;p48">
                <a:extLst>
                  <a:ext uri="{FF2B5EF4-FFF2-40B4-BE49-F238E27FC236}">
                    <a16:creationId xmlns:a16="http://schemas.microsoft.com/office/drawing/2014/main" id="{8EBCCBF9-4F82-D917-423E-F22054BADD93}"/>
                  </a:ext>
                </a:extLst>
              </p:cNvPr>
              <p:cNvSpPr/>
              <p:nvPr/>
            </p:nvSpPr>
            <p:spPr>
              <a:xfrm>
                <a:off x="5111349" y="4400695"/>
                <a:ext cx="54998" cy="54998"/>
              </a:xfrm>
              <a:custGeom>
                <a:avLst/>
                <a:gdLst/>
                <a:ahLst/>
                <a:cxnLst/>
                <a:rect l="l" t="t" r="r" b="b"/>
                <a:pathLst>
                  <a:path w="1728" h="1728" extrusionOk="0">
                    <a:moveTo>
                      <a:pt x="858" y="346"/>
                    </a:moveTo>
                    <a:cubicBezTo>
                      <a:pt x="1144" y="346"/>
                      <a:pt x="1382" y="584"/>
                      <a:pt x="1382" y="870"/>
                    </a:cubicBezTo>
                    <a:cubicBezTo>
                      <a:pt x="1382" y="1144"/>
                      <a:pt x="1144" y="1382"/>
                      <a:pt x="858" y="1382"/>
                    </a:cubicBezTo>
                    <a:cubicBezTo>
                      <a:pt x="572" y="1382"/>
                      <a:pt x="346" y="1144"/>
                      <a:pt x="346" y="870"/>
                    </a:cubicBezTo>
                    <a:cubicBezTo>
                      <a:pt x="346" y="584"/>
                      <a:pt x="584" y="346"/>
                      <a:pt x="858" y="346"/>
                    </a:cubicBezTo>
                    <a:close/>
                    <a:moveTo>
                      <a:pt x="858" y="1"/>
                    </a:moveTo>
                    <a:cubicBezTo>
                      <a:pt x="382" y="1"/>
                      <a:pt x="1" y="394"/>
                      <a:pt x="1" y="870"/>
                    </a:cubicBezTo>
                    <a:cubicBezTo>
                      <a:pt x="1" y="1346"/>
                      <a:pt x="382" y="1727"/>
                      <a:pt x="858" y="1727"/>
                    </a:cubicBezTo>
                    <a:cubicBezTo>
                      <a:pt x="1334" y="1727"/>
                      <a:pt x="1727" y="1346"/>
                      <a:pt x="1727" y="870"/>
                    </a:cubicBezTo>
                    <a:cubicBezTo>
                      <a:pt x="1727" y="394"/>
                      <a:pt x="1334" y="1"/>
                      <a:pt x="8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1362;p48">
                <a:extLst>
                  <a:ext uri="{FF2B5EF4-FFF2-40B4-BE49-F238E27FC236}">
                    <a16:creationId xmlns:a16="http://schemas.microsoft.com/office/drawing/2014/main" id="{07E33A4C-AD6F-7611-105E-B98E0EFF2AD3}"/>
                  </a:ext>
                </a:extLst>
              </p:cNvPr>
              <p:cNvSpPr/>
              <p:nvPr/>
            </p:nvSpPr>
            <p:spPr>
              <a:xfrm>
                <a:off x="5113640" y="4466642"/>
                <a:ext cx="70498" cy="51179"/>
              </a:xfrm>
              <a:custGeom>
                <a:avLst/>
                <a:gdLst/>
                <a:ahLst/>
                <a:cxnLst/>
                <a:rect l="l" t="t" r="r" b="b"/>
                <a:pathLst>
                  <a:path w="2215" h="1608" extrusionOk="0">
                    <a:moveTo>
                      <a:pt x="786" y="1"/>
                    </a:moveTo>
                    <a:cubicBezTo>
                      <a:pt x="548" y="1"/>
                      <a:pt x="333" y="60"/>
                      <a:pt x="119" y="167"/>
                    </a:cubicBezTo>
                    <a:cubicBezTo>
                      <a:pt x="36" y="203"/>
                      <a:pt x="0" y="310"/>
                      <a:pt x="48" y="405"/>
                    </a:cubicBezTo>
                    <a:cubicBezTo>
                      <a:pt x="73" y="463"/>
                      <a:pt x="132" y="498"/>
                      <a:pt x="198" y="498"/>
                    </a:cubicBezTo>
                    <a:cubicBezTo>
                      <a:pt x="226" y="498"/>
                      <a:pt x="257" y="491"/>
                      <a:pt x="286" y="477"/>
                    </a:cubicBezTo>
                    <a:cubicBezTo>
                      <a:pt x="429" y="382"/>
                      <a:pt x="607" y="346"/>
                      <a:pt x="786" y="346"/>
                    </a:cubicBezTo>
                    <a:cubicBezTo>
                      <a:pt x="1322" y="346"/>
                      <a:pt x="1774" y="727"/>
                      <a:pt x="1857" y="1251"/>
                    </a:cubicBezTo>
                    <a:lnTo>
                      <a:pt x="786" y="1251"/>
                    </a:lnTo>
                    <a:cubicBezTo>
                      <a:pt x="703" y="1251"/>
                      <a:pt x="607" y="1322"/>
                      <a:pt x="607" y="1429"/>
                    </a:cubicBezTo>
                    <a:cubicBezTo>
                      <a:pt x="607" y="1513"/>
                      <a:pt x="679" y="1608"/>
                      <a:pt x="786" y="1608"/>
                    </a:cubicBezTo>
                    <a:lnTo>
                      <a:pt x="2036" y="1608"/>
                    </a:lnTo>
                    <a:cubicBezTo>
                      <a:pt x="2131" y="1608"/>
                      <a:pt x="2215" y="1536"/>
                      <a:pt x="2215" y="1429"/>
                    </a:cubicBezTo>
                    <a:cubicBezTo>
                      <a:pt x="2215" y="643"/>
                      <a:pt x="1572" y="1"/>
                      <a:pt x="78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1363;p48">
                <a:extLst>
                  <a:ext uri="{FF2B5EF4-FFF2-40B4-BE49-F238E27FC236}">
                    <a16:creationId xmlns:a16="http://schemas.microsoft.com/office/drawing/2014/main" id="{D9E59D9B-AD91-8512-0AF7-A1AEA4EFDB28}"/>
                  </a:ext>
                </a:extLst>
              </p:cNvPr>
              <p:cNvSpPr/>
              <p:nvPr/>
            </p:nvSpPr>
            <p:spPr>
              <a:xfrm>
                <a:off x="4943490" y="4467023"/>
                <a:ext cx="70880" cy="51179"/>
              </a:xfrm>
              <a:custGeom>
                <a:avLst/>
                <a:gdLst/>
                <a:ahLst/>
                <a:cxnLst/>
                <a:rect l="l" t="t" r="r" b="b"/>
                <a:pathLst>
                  <a:path w="2227" h="1608" extrusionOk="0">
                    <a:moveTo>
                      <a:pt x="1429" y="0"/>
                    </a:moveTo>
                    <a:cubicBezTo>
                      <a:pt x="643" y="0"/>
                      <a:pt x="0" y="643"/>
                      <a:pt x="0" y="1429"/>
                    </a:cubicBezTo>
                    <a:cubicBezTo>
                      <a:pt x="0" y="1524"/>
                      <a:pt x="84" y="1608"/>
                      <a:pt x="179" y="1608"/>
                    </a:cubicBezTo>
                    <a:lnTo>
                      <a:pt x="1453" y="1608"/>
                    </a:lnTo>
                    <a:cubicBezTo>
                      <a:pt x="1536" y="1608"/>
                      <a:pt x="1631" y="1536"/>
                      <a:pt x="1631" y="1429"/>
                    </a:cubicBezTo>
                    <a:cubicBezTo>
                      <a:pt x="1608" y="1322"/>
                      <a:pt x="1536" y="1251"/>
                      <a:pt x="1453" y="1251"/>
                    </a:cubicBezTo>
                    <a:lnTo>
                      <a:pt x="357" y="1251"/>
                    </a:lnTo>
                    <a:cubicBezTo>
                      <a:pt x="453" y="727"/>
                      <a:pt x="893" y="346"/>
                      <a:pt x="1429" y="346"/>
                    </a:cubicBezTo>
                    <a:cubicBezTo>
                      <a:pt x="1608" y="346"/>
                      <a:pt x="1786" y="393"/>
                      <a:pt x="1941" y="477"/>
                    </a:cubicBezTo>
                    <a:cubicBezTo>
                      <a:pt x="1966" y="491"/>
                      <a:pt x="1994" y="498"/>
                      <a:pt x="2022" y="498"/>
                    </a:cubicBezTo>
                    <a:cubicBezTo>
                      <a:pt x="2084" y="498"/>
                      <a:pt x="2146" y="463"/>
                      <a:pt x="2179" y="405"/>
                    </a:cubicBezTo>
                    <a:cubicBezTo>
                      <a:pt x="2227" y="310"/>
                      <a:pt x="2191" y="215"/>
                      <a:pt x="2108" y="167"/>
                    </a:cubicBezTo>
                    <a:cubicBezTo>
                      <a:pt x="1893" y="60"/>
                      <a:pt x="1667" y="0"/>
                      <a:pt x="14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1364;p48">
                <a:extLst>
                  <a:ext uri="{FF2B5EF4-FFF2-40B4-BE49-F238E27FC236}">
                    <a16:creationId xmlns:a16="http://schemas.microsoft.com/office/drawing/2014/main" id="{BC15A770-A5E7-6F62-E8F5-AF49F09C0F2A}"/>
                  </a:ext>
                </a:extLst>
              </p:cNvPr>
              <p:cNvSpPr/>
              <p:nvPr/>
            </p:nvSpPr>
            <p:spPr>
              <a:xfrm>
                <a:off x="4961282" y="4400695"/>
                <a:ext cx="54616" cy="54998"/>
              </a:xfrm>
              <a:custGeom>
                <a:avLst/>
                <a:gdLst/>
                <a:ahLst/>
                <a:cxnLst/>
                <a:rect l="l" t="t" r="r" b="b"/>
                <a:pathLst>
                  <a:path w="1716" h="1728" extrusionOk="0">
                    <a:moveTo>
                      <a:pt x="858" y="346"/>
                    </a:moveTo>
                    <a:cubicBezTo>
                      <a:pt x="1144" y="346"/>
                      <a:pt x="1382" y="584"/>
                      <a:pt x="1382" y="870"/>
                    </a:cubicBezTo>
                    <a:cubicBezTo>
                      <a:pt x="1382" y="1144"/>
                      <a:pt x="1144" y="1382"/>
                      <a:pt x="858" y="1382"/>
                    </a:cubicBezTo>
                    <a:cubicBezTo>
                      <a:pt x="572" y="1382"/>
                      <a:pt x="334" y="1144"/>
                      <a:pt x="334" y="870"/>
                    </a:cubicBezTo>
                    <a:cubicBezTo>
                      <a:pt x="358" y="584"/>
                      <a:pt x="572" y="346"/>
                      <a:pt x="858" y="346"/>
                    </a:cubicBezTo>
                    <a:close/>
                    <a:moveTo>
                      <a:pt x="858" y="1"/>
                    </a:moveTo>
                    <a:cubicBezTo>
                      <a:pt x="382" y="1"/>
                      <a:pt x="1" y="394"/>
                      <a:pt x="1" y="870"/>
                    </a:cubicBezTo>
                    <a:cubicBezTo>
                      <a:pt x="1" y="1346"/>
                      <a:pt x="382" y="1727"/>
                      <a:pt x="858" y="1727"/>
                    </a:cubicBezTo>
                    <a:cubicBezTo>
                      <a:pt x="1334" y="1727"/>
                      <a:pt x="1715" y="1346"/>
                      <a:pt x="1715" y="870"/>
                    </a:cubicBezTo>
                    <a:cubicBezTo>
                      <a:pt x="1715" y="394"/>
                      <a:pt x="1334" y="1"/>
                      <a:pt x="8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1365;p48">
                <a:extLst>
                  <a:ext uri="{FF2B5EF4-FFF2-40B4-BE49-F238E27FC236}">
                    <a16:creationId xmlns:a16="http://schemas.microsoft.com/office/drawing/2014/main" id="{D29C4F4B-4A0E-AC4F-EF7C-F3CDBBCEDEC3}"/>
                  </a:ext>
                </a:extLst>
              </p:cNvPr>
              <p:cNvSpPr/>
              <p:nvPr/>
            </p:nvSpPr>
            <p:spPr>
              <a:xfrm>
                <a:off x="5028374" y="4386691"/>
                <a:ext cx="71262" cy="70880"/>
              </a:xfrm>
              <a:custGeom>
                <a:avLst/>
                <a:gdLst/>
                <a:ahLst/>
                <a:cxnLst/>
                <a:rect l="l" t="t" r="r" b="b"/>
                <a:pathLst>
                  <a:path w="2239" h="2227" extrusionOk="0">
                    <a:moveTo>
                      <a:pt x="1119" y="358"/>
                    </a:moveTo>
                    <a:cubicBezTo>
                      <a:pt x="1536" y="358"/>
                      <a:pt x="1893" y="691"/>
                      <a:pt x="1893" y="1131"/>
                    </a:cubicBezTo>
                    <a:cubicBezTo>
                      <a:pt x="1893" y="1548"/>
                      <a:pt x="1548" y="1905"/>
                      <a:pt x="1119" y="1905"/>
                    </a:cubicBezTo>
                    <a:cubicBezTo>
                      <a:pt x="703" y="1905"/>
                      <a:pt x="345" y="1560"/>
                      <a:pt x="345" y="1131"/>
                    </a:cubicBezTo>
                    <a:cubicBezTo>
                      <a:pt x="345" y="691"/>
                      <a:pt x="679" y="358"/>
                      <a:pt x="1119" y="358"/>
                    </a:cubicBezTo>
                    <a:close/>
                    <a:moveTo>
                      <a:pt x="1119" y="0"/>
                    </a:moveTo>
                    <a:cubicBezTo>
                      <a:pt x="512" y="0"/>
                      <a:pt x="0" y="500"/>
                      <a:pt x="0" y="1108"/>
                    </a:cubicBezTo>
                    <a:cubicBezTo>
                      <a:pt x="0" y="1739"/>
                      <a:pt x="512" y="2227"/>
                      <a:pt x="1119" y="2227"/>
                    </a:cubicBezTo>
                    <a:cubicBezTo>
                      <a:pt x="1727" y="2227"/>
                      <a:pt x="2239" y="1727"/>
                      <a:pt x="2239" y="1108"/>
                    </a:cubicBezTo>
                    <a:cubicBezTo>
                      <a:pt x="2239" y="500"/>
                      <a:pt x="1727" y="0"/>
                      <a:pt x="11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1366;p48">
                <a:extLst>
                  <a:ext uri="{FF2B5EF4-FFF2-40B4-BE49-F238E27FC236}">
                    <a16:creationId xmlns:a16="http://schemas.microsoft.com/office/drawing/2014/main" id="{E9F30032-51C6-0941-95B7-2D01A27A1891}"/>
                  </a:ext>
                </a:extLst>
              </p:cNvPr>
              <p:cNvSpPr/>
              <p:nvPr/>
            </p:nvSpPr>
            <p:spPr>
              <a:xfrm>
                <a:off x="5004122" y="4468901"/>
                <a:ext cx="120149" cy="65596"/>
              </a:xfrm>
              <a:custGeom>
                <a:avLst/>
                <a:gdLst/>
                <a:ahLst/>
                <a:cxnLst/>
                <a:rect l="l" t="t" r="r" b="b"/>
                <a:pathLst>
                  <a:path w="3775" h="2061" extrusionOk="0">
                    <a:moveTo>
                      <a:pt x="1881" y="346"/>
                    </a:moveTo>
                    <a:cubicBezTo>
                      <a:pt x="2667" y="346"/>
                      <a:pt x="3322" y="942"/>
                      <a:pt x="3393" y="1704"/>
                    </a:cubicBezTo>
                    <a:lnTo>
                      <a:pt x="357" y="1704"/>
                    </a:lnTo>
                    <a:cubicBezTo>
                      <a:pt x="453" y="942"/>
                      <a:pt x="1096" y="346"/>
                      <a:pt x="1881" y="346"/>
                    </a:cubicBezTo>
                    <a:close/>
                    <a:moveTo>
                      <a:pt x="1881" y="1"/>
                    </a:moveTo>
                    <a:cubicBezTo>
                      <a:pt x="834" y="1"/>
                      <a:pt x="0" y="846"/>
                      <a:pt x="0" y="1882"/>
                    </a:cubicBezTo>
                    <a:cubicBezTo>
                      <a:pt x="0" y="1966"/>
                      <a:pt x="84" y="2061"/>
                      <a:pt x="179" y="2061"/>
                    </a:cubicBezTo>
                    <a:lnTo>
                      <a:pt x="3596" y="2061"/>
                    </a:lnTo>
                    <a:cubicBezTo>
                      <a:pt x="3679" y="2061"/>
                      <a:pt x="3774" y="1977"/>
                      <a:pt x="3774" y="1882"/>
                    </a:cubicBezTo>
                    <a:cubicBezTo>
                      <a:pt x="3751" y="834"/>
                      <a:pt x="2905" y="1"/>
                      <a:pt x="18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1367;p48">
                <a:extLst>
                  <a:ext uri="{FF2B5EF4-FFF2-40B4-BE49-F238E27FC236}">
                    <a16:creationId xmlns:a16="http://schemas.microsoft.com/office/drawing/2014/main" id="{FC40D585-34CF-62B9-EF84-CDC693869268}"/>
                  </a:ext>
                </a:extLst>
              </p:cNvPr>
              <p:cNvSpPr/>
              <p:nvPr/>
            </p:nvSpPr>
            <p:spPr>
              <a:xfrm>
                <a:off x="4890434" y="4287389"/>
                <a:ext cx="345997" cy="346029"/>
              </a:xfrm>
              <a:custGeom>
                <a:avLst/>
                <a:gdLst/>
                <a:ahLst/>
                <a:cxnLst/>
                <a:rect l="l" t="t" r="r" b="b"/>
                <a:pathLst>
                  <a:path w="10871" h="10872" extrusionOk="0">
                    <a:moveTo>
                      <a:pt x="5608" y="953"/>
                    </a:moveTo>
                    <a:cubicBezTo>
                      <a:pt x="7954" y="1049"/>
                      <a:pt x="9823" y="2918"/>
                      <a:pt x="9918" y="5252"/>
                    </a:cubicBezTo>
                    <a:lnTo>
                      <a:pt x="9502" y="5252"/>
                    </a:lnTo>
                    <a:cubicBezTo>
                      <a:pt x="9406" y="5252"/>
                      <a:pt x="9323" y="5335"/>
                      <a:pt x="9323" y="5442"/>
                    </a:cubicBezTo>
                    <a:cubicBezTo>
                      <a:pt x="9323" y="5525"/>
                      <a:pt x="9394" y="5621"/>
                      <a:pt x="9502" y="5621"/>
                    </a:cubicBezTo>
                    <a:lnTo>
                      <a:pt x="9918" y="5621"/>
                    </a:lnTo>
                    <a:cubicBezTo>
                      <a:pt x="9847" y="7954"/>
                      <a:pt x="7954" y="9824"/>
                      <a:pt x="5608" y="9919"/>
                    </a:cubicBezTo>
                    <a:lnTo>
                      <a:pt x="5608" y="9502"/>
                    </a:lnTo>
                    <a:cubicBezTo>
                      <a:pt x="5608" y="9407"/>
                      <a:pt x="5537" y="9323"/>
                      <a:pt x="5430" y="9323"/>
                    </a:cubicBezTo>
                    <a:cubicBezTo>
                      <a:pt x="5346" y="9323"/>
                      <a:pt x="5251" y="9395"/>
                      <a:pt x="5251" y="9502"/>
                    </a:cubicBezTo>
                    <a:lnTo>
                      <a:pt x="5251" y="9919"/>
                    </a:lnTo>
                    <a:cubicBezTo>
                      <a:pt x="2917" y="9824"/>
                      <a:pt x="1048" y="7954"/>
                      <a:pt x="953" y="5621"/>
                    </a:cubicBezTo>
                    <a:lnTo>
                      <a:pt x="1370" y="5621"/>
                    </a:lnTo>
                    <a:cubicBezTo>
                      <a:pt x="1465" y="5621"/>
                      <a:pt x="1548" y="5537"/>
                      <a:pt x="1548" y="5442"/>
                    </a:cubicBezTo>
                    <a:cubicBezTo>
                      <a:pt x="1548" y="5347"/>
                      <a:pt x="1477" y="5252"/>
                      <a:pt x="1370" y="5252"/>
                    </a:cubicBezTo>
                    <a:lnTo>
                      <a:pt x="953" y="5252"/>
                    </a:lnTo>
                    <a:cubicBezTo>
                      <a:pt x="1048" y="2918"/>
                      <a:pt x="2917" y="1049"/>
                      <a:pt x="5251" y="953"/>
                    </a:cubicBezTo>
                    <a:lnTo>
                      <a:pt x="5251" y="1370"/>
                    </a:lnTo>
                    <a:cubicBezTo>
                      <a:pt x="5251" y="1465"/>
                      <a:pt x="5334" y="1549"/>
                      <a:pt x="5430" y="1549"/>
                    </a:cubicBezTo>
                    <a:cubicBezTo>
                      <a:pt x="5525" y="1549"/>
                      <a:pt x="5608" y="1477"/>
                      <a:pt x="5608" y="1370"/>
                    </a:cubicBezTo>
                    <a:lnTo>
                      <a:pt x="5608" y="953"/>
                    </a:lnTo>
                    <a:close/>
                    <a:moveTo>
                      <a:pt x="5441" y="1"/>
                    </a:moveTo>
                    <a:cubicBezTo>
                      <a:pt x="5346" y="1"/>
                      <a:pt x="5263" y="84"/>
                      <a:pt x="5263" y="179"/>
                    </a:cubicBezTo>
                    <a:lnTo>
                      <a:pt x="5263" y="596"/>
                    </a:lnTo>
                    <a:cubicBezTo>
                      <a:pt x="2727" y="691"/>
                      <a:pt x="691" y="2727"/>
                      <a:pt x="596" y="5263"/>
                    </a:cubicBezTo>
                    <a:lnTo>
                      <a:pt x="179" y="5263"/>
                    </a:lnTo>
                    <a:cubicBezTo>
                      <a:pt x="96" y="5263"/>
                      <a:pt x="0" y="5335"/>
                      <a:pt x="0" y="5442"/>
                    </a:cubicBezTo>
                    <a:cubicBezTo>
                      <a:pt x="0" y="5525"/>
                      <a:pt x="84" y="5621"/>
                      <a:pt x="179" y="5621"/>
                    </a:cubicBezTo>
                    <a:lnTo>
                      <a:pt x="596" y="5621"/>
                    </a:lnTo>
                    <a:cubicBezTo>
                      <a:pt x="691" y="8145"/>
                      <a:pt x="2727" y="10181"/>
                      <a:pt x="5263" y="10276"/>
                    </a:cubicBezTo>
                    <a:lnTo>
                      <a:pt x="5263" y="10693"/>
                    </a:lnTo>
                    <a:cubicBezTo>
                      <a:pt x="5263" y="10776"/>
                      <a:pt x="5334" y="10871"/>
                      <a:pt x="5441" y="10871"/>
                    </a:cubicBezTo>
                    <a:cubicBezTo>
                      <a:pt x="5525" y="10871"/>
                      <a:pt x="5620" y="10800"/>
                      <a:pt x="5620" y="10693"/>
                    </a:cubicBezTo>
                    <a:lnTo>
                      <a:pt x="5620" y="10276"/>
                    </a:lnTo>
                    <a:cubicBezTo>
                      <a:pt x="8144" y="10181"/>
                      <a:pt x="10180" y="8145"/>
                      <a:pt x="10275" y="5621"/>
                    </a:cubicBezTo>
                    <a:lnTo>
                      <a:pt x="10692" y="5621"/>
                    </a:lnTo>
                    <a:cubicBezTo>
                      <a:pt x="10775" y="5621"/>
                      <a:pt x="10871" y="5537"/>
                      <a:pt x="10871" y="5442"/>
                    </a:cubicBezTo>
                    <a:cubicBezTo>
                      <a:pt x="10871" y="5347"/>
                      <a:pt x="10799" y="5263"/>
                      <a:pt x="10692" y="5263"/>
                    </a:cubicBezTo>
                    <a:lnTo>
                      <a:pt x="10275" y="5263"/>
                    </a:lnTo>
                    <a:cubicBezTo>
                      <a:pt x="10180" y="2727"/>
                      <a:pt x="8144" y="691"/>
                      <a:pt x="5620" y="596"/>
                    </a:cubicBezTo>
                    <a:lnTo>
                      <a:pt x="5620" y="179"/>
                    </a:lnTo>
                    <a:cubicBezTo>
                      <a:pt x="5620" y="96"/>
                      <a:pt x="5537" y="1"/>
                      <a:pt x="544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84" name="Google Shape;1368;p48">
            <a:extLst>
              <a:ext uri="{FF2B5EF4-FFF2-40B4-BE49-F238E27FC236}">
                <a16:creationId xmlns:a16="http://schemas.microsoft.com/office/drawing/2014/main" id="{75701704-D934-DED8-D56E-25A95246C788}"/>
              </a:ext>
            </a:extLst>
          </p:cNvPr>
          <p:cNvGrpSpPr/>
          <p:nvPr/>
        </p:nvGrpSpPr>
        <p:grpSpPr>
          <a:xfrm>
            <a:off x="4526950" y="1635762"/>
            <a:ext cx="3167600" cy="4815132"/>
            <a:chOff x="3384150" y="1194125"/>
            <a:chExt cx="2375700" cy="3611349"/>
          </a:xfrm>
        </p:grpSpPr>
        <p:sp>
          <p:nvSpPr>
            <p:cNvPr id="85" name="Google Shape;1369;p48">
              <a:extLst>
                <a:ext uri="{FF2B5EF4-FFF2-40B4-BE49-F238E27FC236}">
                  <a16:creationId xmlns:a16="http://schemas.microsoft.com/office/drawing/2014/main" id="{C9824889-4F51-00C2-7277-DCD37299EA8C}"/>
                </a:ext>
              </a:extLst>
            </p:cNvPr>
            <p:cNvSpPr/>
            <p:nvPr/>
          </p:nvSpPr>
          <p:spPr>
            <a:xfrm rot="5400000">
              <a:off x="3012750" y="1565525"/>
              <a:ext cx="3118500" cy="2375700"/>
            </a:xfrm>
            <a:prstGeom prst="roundRect">
              <a:avLst>
                <a:gd name="adj" fmla="val 2533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1370;p48">
              <a:extLst>
                <a:ext uri="{FF2B5EF4-FFF2-40B4-BE49-F238E27FC236}">
                  <a16:creationId xmlns:a16="http://schemas.microsoft.com/office/drawing/2014/main" id="{38F80650-8CE1-6B6F-BC8A-BFC034087517}"/>
                </a:ext>
              </a:extLst>
            </p:cNvPr>
            <p:cNvSpPr/>
            <p:nvPr/>
          </p:nvSpPr>
          <p:spPr>
            <a:xfrm>
              <a:off x="4072350" y="3678974"/>
              <a:ext cx="1126500" cy="11265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92" name="Google Shape;1376;p48">
            <a:extLst>
              <a:ext uri="{FF2B5EF4-FFF2-40B4-BE49-F238E27FC236}">
                <a16:creationId xmlns:a16="http://schemas.microsoft.com/office/drawing/2014/main" id="{7A49AFD0-A00B-8EE1-5F05-AAC026B4355A}"/>
              </a:ext>
            </a:extLst>
          </p:cNvPr>
          <p:cNvSpPr txBox="1"/>
          <p:nvPr/>
        </p:nvSpPr>
        <p:spPr>
          <a:xfrm>
            <a:off x="561972" y="1479197"/>
            <a:ext cx="2838967" cy="1558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pt-BR" sz="3600" kern="0" dirty="0">
                <a:solidFill>
                  <a:srgbClr val="874C2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Questionário</a:t>
            </a:r>
            <a:endParaRPr sz="3600" kern="0" dirty="0">
              <a:solidFill>
                <a:srgbClr val="874C2E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93" name="Google Shape;1377;p48">
            <a:extLst>
              <a:ext uri="{FF2B5EF4-FFF2-40B4-BE49-F238E27FC236}">
                <a16:creationId xmlns:a16="http://schemas.microsoft.com/office/drawing/2014/main" id="{8F8CF958-789B-8458-7912-0CFEEBA97C48}"/>
              </a:ext>
            </a:extLst>
          </p:cNvPr>
          <p:cNvSpPr txBox="1"/>
          <p:nvPr/>
        </p:nvSpPr>
        <p:spPr>
          <a:xfrm>
            <a:off x="650836" y="3118583"/>
            <a:ext cx="2923219" cy="136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85750" indent="-285750" defTabSz="121917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t-BR" sz="16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</a:t>
            </a:r>
            <a:r>
              <a:rPr lang="en" sz="16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tipo de “dor”</a:t>
            </a:r>
          </a:p>
          <a:p>
            <a:pPr marL="285750" indent="-285750" defTabSz="121917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" sz="16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Como ela funciona</a:t>
            </a:r>
          </a:p>
          <a:p>
            <a:pPr marL="285750" indent="-285750" defTabSz="121917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" sz="16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Como resolver esta “dor”</a:t>
            </a:r>
          </a:p>
          <a:p>
            <a:pPr marL="285750" indent="-285750" defTabSz="121917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" sz="1600" kern="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4" name="Google Shape;1378;p48">
            <a:extLst>
              <a:ext uri="{FF2B5EF4-FFF2-40B4-BE49-F238E27FC236}">
                <a16:creationId xmlns:a16="http://schemas.microsoft.com/office/drawing/2014/main" id="{23C667FF-C5AB-E4FA-5294-F30D423E6E76}"/>
              </a:ext>
            </a:extLst>
          </p:cNvPr>
          <p:cNvSpPr txBox="1"/>
          <p:nvPr/>
        </p:nvSpPr>
        <p:spPr>
          <a:xfrm>
            <a:off x="4764716" y="1945919"/>
            <a:ext cx="2692000" cy="987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pt-BR" sz="3200" kern="0" dirty="0">
                <a:solidFill>
                  <a:srgbClr val="874C2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Entrevista Gestor</a:t>
            </a:r>
          </a:p>
        </p:txBody>
      </p:sp>
      <p:sp>
        <p:nvSpPr>
          <p:cNvPr id="95" name="Google Shape;1379;p48">
            <a:extLst>
              <a:ext uri="{FF2B5EF4-FFF2-40B4-BE49-F238E27FC236}">
                <a16:creationId xmlns:a16="http://schemas.microsoft.com/office/drawing/2014/main" id="{AAAA966C-CC88-F32F-2BE1-65BD05825803}"/>
              </a:ext>
            </a:extLst>
          </p:cNvPr>
          <p:cNvSpPr txBox="1"/>
          <p:nvPr/>
        </p:nvSpPr>
        <p:spPr>
          <a:xfrm>
            <a:off x="4649106" y="2816646"/>
            <a:ext cx="2923219" cy="2018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342900" indent="-342900" defTabSz="121917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t-BR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“ Não delegam funções e atividades”</a:t>
            </a:r>
          </a:p>
          <a:p>
            <a:pPr marL="342900" indent="-342900" defTabSz="121917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t-BR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“Assumem papel passivo na Gestão”</a:t>
            </a:r>
          </a:p>
        </p:txBody>
      </p:sp>
      <p:grpSp>
        <p:nvGrpSpPr>
          <p:cNvPr id="96" name="Google Shape;1380;p48">
            <a:extLst>
              <a:ext uri="{FF2B5EF4-FFF2-40B4-BE49-F238E27FC236}">
                <a16:creationId xmlns:a16="http://schemas.microsoft.com/office/drawing/2014/main" id="{6CF683BB-1A12-4F23-A692-D2B6A5F7A4D6}"/>
              </a:ext>
            </a:extLst>
          </p:cNvPr>
          <p:cNvGrpSpPr/>
          <p:nvPr/>
        </p:nvGrpSpPr>
        <p:grpSpPr>
          <a:xfrm>
            <a:off x="8564703" y="1635762"/>
            <a:ext cx="3167600" cy="4909000"/>
            <a:chOff x="6074400" y="1194125"/>
            <a:chExt cx="2375700" cy="3681750"/>
          </a:xfrm>
        </p:grpSpPr>
        <p:sp>
          <p:nvSpPr>
            <p:cNvPr id="97" name="Google Shape;1381;p48">
              <a:extLst>
                <a:ext uri="{FF2B5EF4-FFF2-40B4-BE49-F238E27FC236}">
                  <a16:creationId xmlns:a16="http://schemas.microsoft.com/office/drawing/2014/main" id="{B7BC0AAC-2B4D-1D53-2EB0-75D625F323A6}"/>
                </a:ext>
              </a:extLst>
            </p:cNvPr>
            <p:cNvSpPr/>
            <p:nvPr/>
          </p:nvSpPr>
          <p:spPr>
            <a:xfrm rot="5400000">
              <a:off x="5703000" y="1565525"/>
              <a:ext cx="3118500" cy="2375700"/>
            </a:xfrm>
            <a:prstGeom prst="roundRect">
              <a:avLst>
                <a:gd name="adj" fmla="val 25337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" name="Google Shape;1382;p48">
              <a:extLst>
                <a:ext uri="{FF2B5EF4-FFF2-40B4-BE49-F238E27FC236}">
                  <a16:creationId xmlns:a16="http://schemas.microsoft.com/office/drawing/2014/main" id="{61FF23A2-769E-8D54-28FE-7A1C147A7009}"/>
                </a:ext>
              </a:extLst>
            </p:cNvPr>
            <p:cNvSpPr/>
            <p:nvPr/>
          </p:nvSpPr>
          <p:spPr>
            <a:xfrm>
              <a:off x="6841306" y="3749375"/>
              <a:ext cx="1126500" cy="11265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05" name="Google Shape;1389;p48">
            <a:extLst>
              <a:ext uri="{FF2B5EF4-FFF2-40B4-BE49-F238E27FC236}">
                <a16:creationId xmlns:a16="http://schemas.microsoft.com/office/drawing/2014/main" id="{89E3EC37-0BCF-9F57-9327-5123CA1B6500}"/>
              </a:ext>
            </a:extLst>
          </p:cNvPr>
          <p:cNvSpPr txBox="1"/>
          <p:nvPr/>
        </p:nvSpPr>
        <p:spPr>
          <a:xfrm>
            <a:off x="8874022" y="1832300"/>
            <a:ext cx="2692000" cy="112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pt-BR" sz="3200" kern="0" dirty="0">
                <a:solidFill>
                  <a:schemeClr val="accent6">
                    <a:lumMod val="50000"/>
                  </a:schemeClr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Entrevista Enfermeiros</a:t>
            </a:r>
          </a:p>
        </p:txBody>
      </p:sp>
      <p:sp>
        <p:nvSpPr>
          <p:cNvPr id="106" name="Google Shape;1390;p48">
            <a:extLst>
              <a:ext uri="{FF2B5EF4-FFF2-40B4-BE49-F238E27FC236}">
                <a16:creationId xmlns:a16="http://schemas.microsoft.com/office/drawing/2014/main" id="{2D5F2942-2FBA-45DB-F34D-7D10C3755629}"/>
              </a:ext>
            </a:extLst>
          </p:cNvPr>
          <p:cNvSpPr txBox="1"/>
          <p:nvPr/>
        </p:nvSpPr>
        <p:spPr>
          <a:xfrm>
            <a:off x="8523152" y="2805762"/>
            <a:ext cx="3167599" cy="223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85750" indent="-285750" defTabSz="121917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t-BR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“Abordagem com a equipe. Muito difícil” </a:t>
            </a:r>
          </a:p>
          <a:p>
            <a:pPr marL="285750" indent="-285750" defTabSz="121917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t-BR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“Falta de apoio e parceria entre os pares e coordenadores” </a:t>
            </a:r>
          </a:p>
        </p:txBody>
      </p:sp>
      <p:grpSp>
        <p:nvGrpSpPr>
          <p:cNvPr id="108" name="Group 117">
            <a:extLst>
              <a:ext uri="{FF2B5EF4-FFF2-40B4-BE49-F238E27FC236}">
                <a16:creationId xmlns:a16="http://schemas.microsoft.com/office/drawing/2014/main" id="{93D2C7A5-273A-EACC-BB22-45CAA5F4E016}"/>
              </a:ext>
            </a:extLst>
          </p:cNvPr>
          <p:cNvGrpSpPr/>
          <p:nvPr/>
        </p:nvGrpSpPr>
        <p:grpSpPr>
          <a:xfrm>
            <a:off x="5816267" y="5295950"/>
            <a:ext cx="760090" cy="769618"/>
            <a:chOff x="2270125" y="1735138"/>
            <a:chExt cx="368301" cy="366713"/>
          </a:xfrm>
          <a:solidFill>
            <a:schemeClr val="accent1">
              <a:lumMod val="75000"/>
            </a:schemeClr>
          </a:solidFill>
        </p:grpSpPr>
        <p:sp>
          <p:nvSpPr>
            <p:cNvPr id="109" name="Freeform 202">
              <a:extLst>
                <a:ext uri="{FF2B5EF4-FFF2-40B4-BE49-F238E27FC236}">
                  <a16:creationId xmlns:a16="http://schemas.microsoft.com/office/drawing/2014/main" id="{0859A638-770C-CAE5-04BE-2CAD0EA9E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2538" y="1998663"/>
              <a:ext cx="103188" cy="103188"/>
            </a:xfrm>
            <a:custGeom>
              <a:avLst/>
              <a:gdLst>
                <a:gd name="T0" fmla="*/ 17 w 196"/>
                <a:gd name="T1" fmla="*/ 0 h 195"/>
                <a:gd name="T2" fmla="*/ 180 w 196"/>
                <a:gd name="T3" fmla="*/ 0 h 195"/>
                <a:gd name="T4" fmla="*/ 180 w 196"/>
                <a:gd name="T5" fmla="*/ 0 h 195"/>
                <a:gd name="T6" fmla="*/ 183 w 196"/>
                <a:gd name="T7" fmla="*/ 1 h 195"/>
                <a:gd name="T8" fmla="*/ 186 w 196"/>
                <a:gd name="T9" fmla="*/ 2 h 195"/>
                <a:gd name="T10" fmla="*/ 186 w 196"/>
                <a:gd name="T11" fmla="*/ 2 h 195"/>
                <a:gd name="T12" fmla="*/ 180 w 196"/>
                <a:gd name="T13" fmla="*/ 7 h 195"/>
                <a:gd name="T14" fmla="*/ 149 w 196"/>
                <a:gd name="T15" fmla="*/ 33 h 195"/>
                <a:gd name="T16" fmla="*/ 33 w 196"/>
                <a:gd name="T17" fmla="*/ 33 h 195"/>
                <a:gd name="T18" fmla="*/ 33 w 196"/>
                <a:gd name="T19" fmla="*/ 164 h 195"/>
                <a:gd name="T20" fmla="*/ 163 w 196"/>
                <a:gd name="T21" fmla="*/ 164 h 195"/>
                <a:gd name="T22" fmla="*/ 163 w 196"/>
                <a:gd name="T23" fmla="*/ 120 h 195"/>
                <a:gd name="T24" fmla="*/ 196 w 196"/>
                <a:gd name="T25" fmla="*/ 93 h 195"/>
                <a:gd name="T26" fmla="*/ 196 w 196"/>
                <a:gd name="T27" fmla="*/ 179 h 195"/>
                <a:gd name="T28" fmla="*/ 196 w 196"/>
                <a:gd name="T29" fmla="*/ 179 h 195"/>
                <a:gd name="T30" fmla="*/ 195 w 196"/>
                <a:gd name="T31" fmla="*/ 182 h 195"/>
                <a:gd name="T32" fmla="*/ 195 w 196"/>
                <a:gd name="T33" fmla="*/ 186 h 195"/>
                <a:gd name="T34" fmla="*/ 191 w 196"/>
                <a:gd name="T35" fmla="*/ 191 h 195"/>
                <a:gd name="T36" fmla="*/ 186 w 196"/>
                <a:gd name="T37" fmla="*/ 194 h 195"/>
                <a:gd name="T38" fmla="*/ 183 w 196"/>
                <a:gd name="T39" fmla="*/ 195 h 195"/>
                <a:gd name="T40" fmla="*/ 180 w 196"/>
                <a:gd name="T41" fmla="*/ 195 h 195"/>
                <a:gd name="T42" fmla="*/ 17 w 196"/>
                <a:gd name="T43" fmla="*/ 195 h 195"/>
                <a:gd name="T44" fmla="*/ 17 w 196"/>
                <a:gd name="T45" fmla="*/ 195 h 195"/>
                <a:gd name="T46" fmla="*/ 14 w 196"/>
                <a:gd name="T47" fmla="*/ 195 h 195"/>
                <a:gd name="T48" fmla="*/ 10 w 196"/>
                <a:gd name="T49" fmla="*/ 194 h 195"/>
                <a:gd name="T50" fmla="*/ 5 w 196"/>
                <a:gd name="T51" fmla="*/ 191 h 195"/>
                <a:gd name="T52" fmla="*/ 1 w 196"/>
                <a:gd name="T53" fmla="*/ 186 h 195"/>
                <a:gd name="T54" fmla="*/ 0 w 196"/>
                <a:gd name="T55" fmla="*/ 182 h 195"/>
                <a:gd name="T56" fmla="*/ 0 w 196"/>
                <a:gd name="T57" fmla="*/ 179 h 195"/>
                <a:gd name="T58" fmla="*/ 0 w 196"/>
                <a:gd name="T59" fmla="*/ 16 h 195"/>
                <a:gd name="T60" fmla="*/ 0 w 196"/>
                <a:gd name="T61" fmla="*/ 16 h 195"/>
                <a:gd name="T62" fmla="*/ 0 w 196"/>
                <a:gd name="T63" fmla="*/ 13 h 195"/>
                <a:gd name="T64" fmla="*/ 1 w 196"/>
                <a:gd name="T65" fmla="*/ 10 h 195"/>
                <a:gd name="T66" fmla="*/ 5 w 196"/>
                <a:gd name="T67" fmla="*/ 5 h 195"/>
                <a:gd name="T68" fmla="*/ 10 w 196"/>
                <a:gd name="T69" fmla="*/ 1 h 195"/>
                <a:gd name="T70" fmla="*/ 14 w 196"/>
                <a:gd name="T71" fmla="*/ 1 h 195"/>
                <a:gd name="T72" fmla="*/ 17 w 196"/>
                <a:gd name="T73" fmla="*/ 0 h 195"/>
                <a:gd name="T74" fmla="*/ 17 w 196"/>
                <a:gd name="T7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6" h="195">
                  <a:moveTo>
                    <a:pt x="17" y="0"/>
                  </a:moveTo>
                  <a:lnTo>
                    <a:pt x="180" y="0"/>
                  </a:lnTo>
                  <a:lnTo>
                    <a:pt x="180" y="0"/>
                  </a:lnTo>
                  <a:lnTo>
                    <a:pt x="183" y="1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0" y="7"/>
                  </a:lnTo>
                  <a:lnTo>
                    <a:pt x="149" y="33"/>
                  </a:lnTo>
                  <a:lnTo>
                    <a:pt x="33" y="33"/>
                  </a:lnTo>
                  <a:lnTo>
                    <a:pt x="33" y="164"/>
                  </a:lnTo>
                  <a:lnTo>
                    <a:pt x="163" y="164"/>
                  </a:lnTo>
                  <a:lnTo>
                    <a:pt x="163" y="120"/>
                  </a:lnTo>
                  <a:lnTo>
                    <a:pt x="196" y="93"/>
                  </a:lnTo>
                  <a:lnTo>
                    <a:pt x="196" y="179"/>
                  </a:lnTo>
                  <a:lnTo>
                    <a:pt x="196" y="179"/>
                  </a:lnTo>
                  <a:lnTo>
                    <a:pt x="195" y="182"/>
                  </a:lnTo>
                  <a:lnTo>
                    <a:pt x="195" y="186"/>
                  </a:lnTo>
                  <a:lnTo>
                    <a:pt x="191" y="191"/>
                  </a:lnTo>
                  <a:lnTo>
                    <a:pt x="186" y="194"/>
                  </a:lnTo>
                  <a:lnTo>
                    <a:pt x="183" y="195"/>
                  </a:lnTo>
                  <a:lnTo>
                    <a:pt x="180" y="195"/>
                  </a:lnTo>
                  <a:lnTo>
                    <a:pt x="17" y="195"/>
                  </a:lnTo>
                  <a:lnTo>
                    <a:pt x="17" y="195"/>
                  </a:lnTo>
                  <a:lnTo>
                    <a:pt x="14" y="195"/>
                  </a:lnTo>
                  <a:lnTo>
                    <a:pt x="10" y="194"/>
                  </a:lnTo>
                  <a:lnTo>
                    <a:pt x="5" y="191"/>
                  </a:lnTo>
                  <a:lnTo>
                    <a:pt x="1" y="186"/>
                  </a:lnTo>
                  <a:lnTo>
                    <a:pt x="0" y="182"/>
                  </a:lnTo>
                  <a:lnTo>
                    <a:pt x="0" y="17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5" y="5"/>
                  </a:lnTo>
                  <a:lnTo>
                    <a:pt x="10" y="1"/>
                  </a:lnTo>
                  <a:lnTo>
                    <a:pt x="14" y="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203">
              <a:extLst>
                <a:ext uri="{FF2B5EF4-FFF2-40B4-BE49-F238E27FC236}">
                  <a16:creationId xmlns:a16="http://schemas.microsoft.com/office/drawing/2014/main" id="{6BC68A76-B773-2E29-5F85-FEF1C7487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2538" y="1866900"/>
              <a:ext cx="103188" cy="103188"/>
            </a:xfrm>
            <a:custGeom>
              <a:avLst/>
              <a:gdLst>
                <a:gd name="T0" fmla="*/ 17 w 196"/>
                <a:gd name="T1" fmla="*/ 0 h 196"/>
                <a:gd name="T2" fmla="*/ 180 w 196"/>
                <a:gd name="T3" fmla="*/ 0 h 196"/>
                <a:gd name="T4" fmla="*/ 180 w 196"/>
                <a:gd name="T5" fmla="*/ 0 h 196"/>
                <a:gd name="T6" fmla="*/ 183 w 196"/>
                <a:gd name="T7" fmla="*/ 0 h 196"/>
                <a:gd name="T8" fmla="*/ 186 w 196"/>
                <a:gd name="T9" fmla="*/ 1 h 196"/>
                <a:gd name="T10" fmla="*/ 186 w 196"/>
                <a:gd name="T11" fmla="*/ 1 h 196"/>
                <a:gd name="T12" fmla="*/ 180 w 196"/>
                <a:gd name="T13" fmla="*/ 6 h 196"/>
                <a:gd name="T14" fmla="*/ 149 w 196"/>
                <a:gd name="T15" fmla="*/ 32 h 196"/>
                <a:gd name="T16" fmla="*/ 33 w 196"/>
                <a:gd name="T17" fmla="*/ 32 h 196"/>
                <a:gd name="T18" fmla="*/ 33 w 196"/>
                <a:gd name="T19" fmla="*/ 163 h 196"/>
                <a:gd name="T20" fmla="*/ 163 w 196"/>
                <a:gd name="T21" fmla="*/ 163 h 196"/>
                <a:gd name="T22" fmla="*/ 163 w 196"/>
                <a:gd name="T23" fmla="*/ 119 h 196"/>
                <a:gd name="T24" fmla="*/ 196 w 196"/>
                <a:gd name="T25" fmla="*/ 92 h 196"/>
                <a:gd name="T26" fmla="*/ 196 w 196"/>
                <a:gd name="T27" fmla="*/ 179 h 196"/>
                <a:gd name="T28" fmla="*/ 196 w 196"/>
                <a:gd name="T29" fmla="*/ 179 h 196"/>
                <a:gd name="T30" fmla="*/ 195 w 196"/>
                <a:gd name="T31" fmla="*/ 182 h 196"/>
                <a:gd name="T32" fmla="*/ 195 w 196"/>
                <a:gd name="T33" fmla="*/ 185 h 196"/>
                <a:gd name="T34" fmla="*/ 191 w 196"/>
                <a:gd name="T35" fmla="*/ 190 h 196"/>
                <a:gd name="T36" fmla="*/ 186 w 196"/>
                <a:gd name="T37" fmla="*/ 193 h 196"/>
                <a:gd name="T38" fmla="*/ 183 w 196"/>
                <a:gd name="T39" fmla="*/ 194 h 196"/>
                <a:gd name="T40" fmla="*/ 180 w 196"/>
                <a:gd name="T41" fmla="*/ 196 h 196"/>
                <a:gd name="T42" fmla="*/ 17 w 196"/>
                <a:gd name="T43" fmla="*/ 196 h 196"/>
                <a:gd name="T44" fmla="*/ 17 w 196"/>
                <a:gd name="T45" fmla="*/ 196 h 196"/>
                <a:gd name="T46" fmla="*/ 14 w 196"/>
                <a:gd name="T47" fmla="*/ 194 h 196"/>
                <a:gd name="T48" fmla="*/ 10 w 196"/>
                <a:gd name="T49" fmla="*/ 193 h 196"/>
                <a:gd name="T50" fmla="*/ 5 w 196"/>
                <a:gd name="T51" fmla="*/ 190 h 196"/>
                <a:gd name="T52" fmla="*/ 1 w 196"/>
                <a:gd name="T53" fmla="*/ 185 h 196"/>
                <a:gd name="T54" fmla="*/ 0 w 196"/>
                <a:gd name="T55" fmla="*/ 182 h 196"/>
                <a:gd name="T56" fmla="*/ 0 w 196"/>
                <a:gd name="T57" fmla="*/ 179 h 196"/>
                <a:gd name="T58" fmla="*/ 0 w 196"/>
                <a:gd name="T59" fmla="*/ 15 h 196"/>
                <a:gd name="T60" fmla="*/ 0 w 196"/>
                <a:gd name="T61" fmla="*/ 15 h 196"/>
                <a:gd name="T62" fmla="*/ 0 w 196"/>
                <a:gd name="T63" fmla="*/ 12 h 196"/>
                <a:gd name="T64" fmla="*/ 1 w 196"/>
                <a:gd name="T65" fmla="*/ 10 h 196"/>
                <a:gd name="T66" fmla="*/ 5 w 196"/>
                <a:gd name="T67" fmla="*/ 5 h 196"/>
                <a:gd name="T68" fmla="*/ 10 w 196"/>
                <a:gd name="T69" fmla="*/ 1 h 196"/>
                <a:gd name="T70" fmla="*/ 14 w 196"/>
                <a:gd name="T71" fmla="*/ 0 h 196"/>
                <a:gd name="T72" fmla="*/ 17 w 196"/>
                <a:gd name="T73" fmla="*/ 0 h 196"/>
                <a:gd name="T74" fmla="*/ 17 w 196"/>
                <a:gd name="T7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6" h="196">
                  <a:moveTo>
                    <a:pt x="17" y="0"/>
                  </a:moveTo>
                  <a:lnTo>
                    <a:pt x="180" y="0"/>
                  </a:lnTo>
                  <a:lnTo>
                    <a:pt x="180" y="0"/>
                  </a:lnTo>
                  <a:lnTo>
                    <a:pt x="183" y="0"/>
                  </a:lnTo>
                  <a:lnTo>
                    <a:pt x="186" y="1"/>
                  </a:lnTo>
                  <a:lnTo>
                    <a:pt x="186" y="1"/>
                  </a:lnTo>
                  <a:lnTo>
                    <a:pt x="180" y="6"/>
                  </a:lnTo>
                  <a:lnTo>
                    <a:pt x="149" y="32"/>
                  </a:lnTo>
                  <a:lnTo>
                    <a:pt x="33" y="32"/>
                  </a:lnTo>
                  <a:lnTo>
                    <a:pt x="33" y="163"/>
                  </a:lnTo>
                  <a:lnTo>
                    <a:pt x="163" y="163"/>
                  </a:lnTo>
                  <a:lnTo>
                    <a:pt x="163" y="119"/>
                  </a:lnTo>
                  <a:lnTo>
                    <a:pt x="196" y="92"/>
                  </a:lnTo>
                  <a:lnTo>
                    <a:pt x="196" y="179"/>
                  </a:lnTo>
                  <a:lnTo>
                    <a:pt x="196" y="179"/>
                  </a:lnTo>
                  <a:lnTo>
                    <a:pt x="195" y="182"/>
                  </a:lnTo>
                  <a:lnTo>
                    <a:pt x="195" y="185"/>
                  </a:lnTo>
                  <a:lnTo>
                    <a:pt x="191" y="190"/>
                  </a:lnTo>
                  <a:lnTo>
                    <a:pt x="186" y="193"/>
                  </a:lnTo>
                  <a:lnTo>
                    <a:pt x="183" y="194"/>
                  </a:lnTo>
                  <a:lnTo>
                    <a:pt x="180" y="196"/>
                  </a:lnTo>
                  <a:lnTo>
                    <a:pt x="17" y="196"/>
                  </a:lnTo>
                  <a:lnTo>
                    <a:pt x="17" y="196"/>
                  </a:lnTo>
                  <a:lnTo>
                    <a:pt x="14" y="194"/>
                  </a:lnTo>
                  <a:lnTo>
                    <a:pt x="10" y="193"/>
                  </a:lnTo>
                  <a:lnTo>
                    <a:pt x="5" y="190"/>
                  </a:lnTo>
                  <a:lnTo>
                    <a:pt x="1" y="185"/>
                  </a:lnTo>
                  <a:lnTo>
                    <a:pt x="0" y="182"/>
                  </a:lnTo>
                  <a:lnTo>
                    <a:pt x="0" y="17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5" y="5"/>
                  </a:lnTo>
                  <a:lnTo>
                    <a:pt x="10" y="1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204">
              <a:extLst>
                <a:ext uri="{FF2B5EF4-FFF2-40B4-BE49-F238E27FC236}">
                  <a16:creationId xmlns:a16="http://schemas.microsoft.com/office/drawing/2014/main" id="{DE414BA5-97A3-E166-D149-33B1E331A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2538" y="1735138"/>
              <a:ext cx="103188" cy="103188"/>
            </a:xfrm>
            <a:custGeom>
              <a:avLst/>
              <a:gdLst>
                <a:gd name="T0" fmla="*/ 17 w 196"/>
                <a:gd name="T1" fmla="*/ 0 h 196"/>
                <a:gd name="T2" fmla="*/ 180 w 196"/>
                <a:gd name="T3" fmla="*/ 0 h 196"/>
                <a:gd name="T4" fmla="*/ 180 w 196"/>
                <a:gd name="T5" fmla="*/ 0 h 196"/>
                <a:gd name="T6" fmla="*/ 183 w 196"/>
                <a:gd name="T7" fmla="*/ 0 h 196"/>
                <a:gd name="T8" fmla="*/ 186 w 196"/>
                <a:gd name="T9" fmla="*/ 1 h 196"/>
                <a:gd name="T10" fmla="*/ 186 w 196"/>
                <a:gd name="T11" fmla="*/ 1 h 196"/>
                <a:gd name="T12" fmla="*/ 180 w 196"/>
                <a:gd name="T13" fmla="*/ 7 h 196"/>
                <a:gd name="T14" fmla="*/ 149 w 196"/>
                <a:gd name="T15" fmla="*/ 33 h 196"/>
                <a:gd name="T16" fmla="*/ 33 w 196"/>
                <a:gd name="T17" fmla="*/ 33 h 196"/>
                <a:gd name="T18" fmla="*/ 33 w 196"/>
                <a:gd name="T19" fmla="*/ 163 h 196"/>
                <a:gd name="T20" fmla="*/ 163 w 196"/>
                <a:gd name="T21" fmla="*/ 163 h 196"/>
                <a:gd name="T22" fmla="*/ 163 w 196"/>
                <a:gd name="T23" fmla="*/ 120 h 196"/>
                <a:gd name="T24" fmla="*/ 196 w 196"/>
                <a:gd name="T25" fmla="*/ 92 h 196"/>
                <a:gd name="T26" fmla="*/ 196 w 196"/>
                <a:gd name="T27" fmla="*/ 179 h 196"/>
                <a:gd name="T28" fmla="*/ 196 w 196"/>
                <a:gd name="T29" fmla="*/ 179 h 196"/>
                <a:gd name="T30" fmla="*/ 195 w 196"/>
                <a:gd name="T31" fmla="*/ 182 h 196"/>
                <a:gd name="T32" fmla="*/ 195 w 196"/>
                <a:gd name="T33" fmla="*/ 186 h 196"/>
                <a:gd name="T34" fmla="*/ 191 w 196"/>
                <a:gd name="T35" fmla="*/ 190 h 196"/>
                <a:gd name="T36" fmla="*/ 186 w 196"/>
                <a:gd name="T37" fmla="*/ 194 h 196"/>
                <a:gd name="T38" fmla="*/ 183 w 196"/>
                <a:gd name="T39" fmla="*/ 196 h 196"/>
                <a:gd name="T40" fmla="*/ 180 w 196"/>
                <a:gd name="T41" fmla="*/ 196 h 196"/>
                <a:gd name="T42" fmla="*/ 17 w 196"/>
                <a:gd name="T43" fmla="*/ 196 h 196"/>
                <a:gd name="T44" fmla="*/ 17 w 196"/>
                <a:gd name="T45" fmla="*/ 196 h 196"/>
                <a:gd name="T46" fmla="*/ 14 w 196"/>
                <a:gd name="T47" fmla="*/ 196 h 196"/>
                <a:gd name="T48" fmla="*/ 10 w 196"/>
                <a:gd name="T49" fmla="*/ 194 h 196"/>
                <a:gd name="T50" fmla="*/ 5 w 196"/>
                <a:gd name="T51" fmla="*/ 190 h 196"/>
                <a:gd name="T52" fmla="*/ 1 w 196"/>
                <a:gd name="T53" fmla="*/ 186 h 196"/>
                <a:gd name="T54" fmla="*/ 0 w 196"/>
                <a:gd name="T55" fmla="*/ 182 h 196"/>
                <a:gd name="T56" fmla="*/ 0 w 196"/>
                <a:gd name="T57" fmla="*/ 179 h 196"/>
                <a:gd name="T58" fmla="*/ 0 w 196"/>
                <a:gd name="T59" fmla="*/ 17 h 196"/>
                <a:gd name="T60" fmla="*/ 0 w 196"/>
                <a:gd name="T61" fmla="*/ 17 h 196"/>
                <a:gd name="T62" fmla="*/ 0 w 196"/>
                <a:gd name="T63" fmla="*/ 13 h 196"/>
                <a:gd name="T64" fmla="*/ 1 w 196"/>
                <a:gd name="T65" fmla="*/ 10 h 196"/>
                <a:gd name="T66" fmla="*/ 5 w 196"/>
                <a:gd name="T67" fmla="*/ 5 h 196"/>
                <a:gd name="T68" fmla="*/ 10 w 196"/>
                <a:gd name="T69" fmla="*/ 1 h 196"/>
                <a:gd name="T70" fmla="*/ 14 w 196"/>
                <a:gd name="T71" fmla="*/ 0 h 196"/>
                <a:gd name="T72" fmla="*/ 17 w 196"/>
                <a:gd name="T73" fmla="*/ 0 h 196"/>
                <a:gd name="T74" fmla="*/ 17 w 196"/>
                <a:gd name="T7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6" h="196">
                  <a:moveTo>
                    <a:pt x="17" y="0"/>
                  </a:moveTo>
                  <a:lnTo>
                    <a:pt x="180" y="0"/>
                  </a:lnTo>
                  <a:lnTo>
                    <a:pt x="180" y="0"/>
                  </a:lnTo>
                  <a:lnTo>
                    <a:pt x="183" y="0"/>
                  </a:lnTo>
                  <a:lnTo>
                    <a:pt x="186" y="1"/>
                  </a:lnTo>
                  <a:lnTo>
                    <a:pt x="186" y="1"/>
                  </a:lnTo>
                  <a:lnTo>
                    <a:pt x="180" y="7"/>
                  </a:lnTo>
                  <a:lnTo>
                    <a:pt x="149" y="33"/>
                  </a:lnTo>
                  <a:lnTo>
                    <a:pt x="33" y="33"/>
                  </a:lnTo>
                  <a:lnTo>
                    <a:pt x="33" y="163"/>
                  </a:lnTo>
                  <a:lnTo>
                    <a:pt x="163" y="163"/>
                  </a:lnTo>
                  <a:lnTo>
                    <a:pt x="163" y="120"/>
                  </a:lnTo>
                  <a:lnTo>
                    <a:pt x="196" y="92"/>
                  </a:lnTo>
                  <a:lnTo>
                    <a:pt x="196" y="179"/>
                  </a:lnTo>
                  <a:lnTo>
                    <a:pt x="196" y="179"/>
                  </a:lnTo>
                  <a:lnTo>
                    <a:pt x="195" y="182"/>
                  </a:lnTo>
                  <a:lnTo>
                    <a:pt x="195" y="186"/>
                  </a:lnTo>
                  <a:lnTo>
                    <a:pt x="191" y="190"/>
                  </a:lnTo>
                  <a:lnTo>
                    <a:pt x="186" y="194"/>
                  </a:lnTo>
                  <a:lnTo>
                    <a:pt x="183" y="196"/>
                  </a:lnTo>
                  <a:lnTo>
                    <a:pt x="180" y="196"/>
                  </a:lnTo>
                  <a:lnTo>
                    <a:pt x="17" y="196"/>
                  </a:lnTo>
                  <a:lnTo>
                    <a:pt x="17" y="196"/>
                  </a:lnTo>
                  <a:lnTo>
                    <a:pt x="14" y="196"/>
                  </a:lnTo>
                  <a:lnTo>
                    <a:pt x="10" y="194"/>
                  </a:lnTo>
                  <a:lnTo>
                    <a:pt x="5" y="190"/>
                  </a:lnTo>
                  <a:lnTo>
                    <a:pt x="1" y="186"/>
                  </a:lnTo>
                  <a:lnTo>
                    <a:pt x="0" y="182"/>
                  </a:lnTo>
                  <a:lnTo>
                    <a:pt x="0" y="17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5" y="5"/>
                  </a:lnTo>
                  <a:lnTo>
                    <a:pt x="10" y="1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205">
              <a:extLst>
                <a:ext uri="{FF2B5EF4-FFF2-40B4-BE49-F238E27FC236}">
                  <a16:creationId xmlns:a16="http://schemas.microsoft.com/office/drawing/2014/main" id="{2D6617EF-4BA1-12BC-3265-F09B586D7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0125" y="1835150"/>
              <a:ext cx="207963" cy="266700"/>
            </a:xfrm>
            <a:custGeom>
              <a:avLst/>
              <a:gdLst>
                <a:gd name="T0" fmla="*/ 209 w 392"/>
                <a:gd name="T1" fmla="*/ 479 h 505"/>
                <a:gd name="T2" fmla="*/ 198 w 392"/>
                <a:gd name="T3" fmla="*/ 497 h 505"/>
                <a:gd name="T4" fmla="*/ 180 w 392"/>
                <a:gd name="T5" fmla="*/ 505 h 505"/>
                <a:gd name="T6" fmla="*/ 166 w 392"/>
                <a:gd name="T7" fmla="*/ 505 h 505"/>
                <a:gd name="T8" fmla="*/ 144 w 392"/>
                <a:gd name="T9" fmla="*/ 494 h 505"/>
                <a:gd name="T10" fmla="*/ 138 w 392"/>
                <a:gd name="T11" fmla="*/ 491 h 505"/>
                <a:gd name="T12" fmla="*/ 131 w 392"/>
                <a:gd name="T13" fmla="*/ 494 h 505"/>
                <a:gd name="T14" fmla="*/ 109 w 392"/>
                <a:gd name="T15" fmla="*/ 505 h 505"/>
                <a:gd name="T16" fmla="*/ 95 w 392"/>
                <a:gd name="T17" fmla="*/ 505 h 505"/>
                <a:gd name="T18" fmla="*/ 77 w 392"/>
                <a:gd name="T19" fmla="*/ 497 h 505"/>
                <a:gd name="T20" fmla="*/ 66 w 392"/>
                <a:gd name="T21" fmla="*/ 479 h 505"/>
                <a:gd name="T22" fmla="*/ 49 w 392"/>
                <a:gd name="T23" fmla="*/ 249 h 505"/>
                <a:gd name="T24" fmla="*/ 37 w 392"/>
                <a:gd name="T25" fmla="*/ 246 h 505"/>
                <a:gd name="T26" fmla="*/ 21 w 392"/>
                <a:gd name="T27" fmla="*/ 236 h 505"/>
                <a:gd name="T28" fmla="*/ 12 w 392"/>
                <a:gd name="T29" fmla="*/ 220 h 505"/>
                <a:gd name="T30" fmla="*/ 2 w 392"/>
                <a:gd name="T31" fmla="*/ 165 h 505"/>
                <a:gd name="T32" fmla="*/ 0 w 392"/>
                <a:gd name="T33" fmla="*/ 108 h 505"/>
                <a:gd name="T34" fmla="*/ 10 w 392"/>
                <a:gd name="T35" fmla="*/ 28 h 505"/>
                <a:gd name="T36" fmla="*/ 21 w 392"/>
                <a:gd name="T37" fmla="*/ 13 h 505"/>
                <a:gd name="T38" fmla="*/ 35 w 392"/>
                <a:gd name="T39" fmla="*/ 8 h 505"/>
                <a:gd name="T40" fmla="*/ 99 w 392"/>
                <a:gd name="T41" fmla="*/ 0 h 505"/>
                <a:gd name="T42" fmla="*/ 107 w 392"/>
                <a:gd name="T43" fmla="*/ 4 h 505"/>
                <a:gd name="T44" fmla="*/ 168 w 392"/>
                <a:gd name="T45" fmla="*/ 4 h 505"/>
                <a:gd name="T46" fmla="*/ 175 w 392"/>
                <a:gd name="T47" fmla="*/ 0 h 505"/>
                <a:gd name="T48" fmla="*/ 213 w 392"/>
                <a:gd name="T49" fmla="*/ 4 h 505"/>
                <a:gd name="T50" fmla="*/ 239 w 392"/>
                <a:gd name="T51" fmla="*/ 13 h 505"/>
                <a:gd name="T52" fmla="*/ 261 w 392"/>
                <a:gd name="T53" fmla="*/ 40 h 505"/>
                <a:gd name="T54" fmla="*/ 283 w 392"/>
                <a:gd name="T55" fmla="*/ 64 h 505"/>
                <a:gd name="T56" fmla="*/ 290 w 392"/>
                <a:gd name="T57" fmla="*/ 68 h 505"/>
                <a:gd name="T58" fmla="*/ 297 w 392"/>
                <a:gd name="T59" fmla="*/ 67 h 505"/>
                <a:gd name="T60" fmla="*/ 341 w 392"/>
                <a:gd name="T61" fmla="*/ 34 h 505"/>
                <a:gd name="T62" fmla="*/ 353 w 392"/>
                <a:gd name="T63" fmla="*/ 28 h 505"/>
                <a:gd name="T64" fmla="*/ 370 w 392"/>
                <a:gd name="T65" fmla="*/ 31 h 505"/>
                <a:gd name="T66" fmla="*/ 385 w 392"/>
                <a:gd name="T67" fmla="*/ 41 h 505"/>
                <a:gd name="T68" fmla="*/ 391 w 392"/>
                <a:gd name="T69" fmla="*/ 58 h 505"/>
                <a:gd name="T70" fmla="*/ 389 w 392"/>
                <a:gd name="T71" fmla="*/ 75 h 505"/>
                <a:gd name="T72" fmla="*/ 380 w 392"/>
                <a:gd name="T73" fmla="*/ 85 h 505"/>
                <a:gd name="T74" fmla="*/ 318 w 392"/>
                <a:gd name="T75" fmla="*/ 130 h 505"/>
                <a:gd name="T76" fmla="*/ 299 w 392"/>
                <a:gd name="T77" fmla="*/ 140 h 505"/>
                <a:gd name="T78" fmla="*/ 275 w 392"/>
                <a:gd name="T79" fmla="*/ 141 h 505"/>
                <a:gd name="T80" fmla="*/ 258 w 392"/>
                <a:gd name="T81" fmla="*/ 130 h 505"/>
                <a:gd name="T82" fmla="*/ 228 w 392"/>
                <a:gd name="T83" fmla="*/ 102 h 505"/>
                <a:gd name="T84" fmla="*/ 210 w 392"/>
                <a:gd name="T85" fmla="*/ 473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2" h="505">
                  <a:moveTo>
                    <a:pt x="210" y="473"/>
                  </a:moveTo>
                  <a:lnTo>
                    <a:pt x="210" y="473"/>
                  </a:lnTo>
                  <a:lnTo>
                    <a:pt x="209" y="479"/>
                  </a:lnTo>
                  <a:lnTo>
                    <a:pt x="206" y="486"/>
                  </a:lnTo>
                  <a:lnTo>
                    <a:pt x="202" y="491"/>
                  </a:lnTo>
                  <a:lnTo>
                    <a:pt x="198" y="497"/>
                  </a:lnTo>
                  <a:lnTo>
                    <a:pt x="192" y="500"/>
                  </a:lnTo>
                  <a:lnTo>
                    <a:pt x="187" y="503"/>
                  </a:lnTo>
                  <a:lnTo>
                    <a:pt x="180" y="505"/>
                  </a:lnTo>
                  <a:lnTo>
                    <a:pt x="174" y="505"/>
                  </a:lnTo>
                  <a:lnTo>
                    <a:pt x="174" y="505"/>
                  </a:lnTo>
                  <a:lnTo>
                    <a:pt x="166" y="505"/>
                  </a:lnTo>
                  <a:lnTo>
                    <a:pt x="157" y="502"/>
                  </a:lnTo>
                  <a:lnTo>
                    <a:pt x="150" y="499"/>
                  </a:lnTo>
                  <a:lnTo>
                    <a:pt x="144" y="494"/>
                  </a:lnTo>
                  <a:lnTo>
                    <a:pt x="144" y="494"/>
                  </a:lnTo>
                  <a:lnTo>
                    <a:pt x="141" y="492"/>
                  </a:lnTo>
                  <a:lnTo>
                    <a:pt x="138" y="491"/>
                  </a:lnTo>
                  <a:lnTo>
                    <a:pt x="134" y="492"/>
                  </a:lnTo>
                  <a:lnTo>
                    <a:pt x="131" y="494"/>
                  </a:lnTo>
                  <a:lnTo>
                    <a:pt x="131" y="494"/>
                  </a:lnTo>
                  <a:lnTo>
                    <a:pt x="125" y="499"/>
                  </a:lnTo>
                  <a:lnTo>
                    <a:pt x="118" y="502"/>
                  </a:lnTo>
                  <a:lnTo>
                    <a:pt x="109" y="505"/>
                  </a:lnTo>
                  <a:lnTo>
                    <a:pt x="100" y="505"/>
                  </a:lnTo>
                  <a:lnTo>
                    <a:pt x="100" y="505"/>
                  </a:lnTo>
                  <a:lnTo>
                    <a:pt x="95" y="505"/>
                  </a:lnTo>
                  <a:lnTo>
                    <a:pt x="88" y="503"/>
                  </a:lnTo>
                  <a:lnTo>
                    <a:pt x="83" y="500"/>
                  </a:lnTo>
                  <a:lnTo>
                    <a:pt x="77" y="497"/>
                  </a:lnTo>
                  <a:lnTo>
                    <a:pt x="73" y="491"/>
                  </a:lnTo>
                  <a:lnTo>
                    <a:pt x="69" y="486"/>
                  </a:lnTo>
                  <a:lnTo>
                    <a:pt x="66" y="479"/>
                  </a:lnTo>
                  <a:lnTo>
                    <a:pt x="65" y="473"/>
                  </a:lnTo>
                  <a:lnTo>
                    <a:pt x="58" y="250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3" y="247"/>
                  </a:lnTo>
                  <a:lnTo>
                    <a:pt x="37" y="246"/>
                  </a:lnTo>
                  <a:lnTo>
                    <a:pt x="31" y="242"/>
                  </a:lnTo>
                  <a:lnTo>
                    <a:pt x="25" y="239"/>
                  </a:lnTo>
                  <a:lnTo>
                    <a:pt x="21" y="236"/>
                  </a:lnTo>
                  <a:lnTo>
                    <a:pt x="16" y="230"/>
                  </a:lnTo>
                  <a:lnTo>
                    <a:pt x="13" y="226"/>
                  </a:lnTo>
                  <a:lnTo>
                    <a:pt x="12" y="220"/>
                  </a:lnTo>
                  <a:lnTo>
                    <a:pt x="12" y="220"/>
                  </a:lnTo>
                  <a:lnTo>
                    <a:pt x="5" y="189"/>
                  </a:lnTo>
                  <a:lnTo>
                    <a:pt x="2" y="165"/>
                  </a:lnTo>
                  <a:lnTo>
                    <a:pt x="0" y="144"/>
                  </a:lnTo>
                  <a:lnTo>
                    <a:pt x="0" y="127"/>
                  </a:lnTo>
                  <a:lnTo>
                    <a:pt x="0" y="108"/>
                  </a:lnTo>
                  <a:lnTo>
                    <a:pt x="2" y="87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3" y="23"/>
                  </a:lnTo>
                  <a:lnTo>
                    <a:pt x="17" y="16"/>
                  </a:lnTo>
                  <a:lnTo>
                    <a:pt x="21" y="13"/>
                  </a:lnTo>
                  <a:lnTo>
                    <a:pt x="25" y="11"/>
                  </a:lnTo>
                  <a:lnTo>
                    <a:pt x="29" y="9"/>
                  </a:lnTo>
                  <a:lnTo>
                    <a:pt x="35" y="8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9" y="0"/>
                  </a:lnTo>
                  <a:lnTo>
                    <a:pt x="103" y="1"/>
                  </a:lnTo>
                  <a:lnTo>
                    <a:pt x="105" y="2"/>
                  </a:lnTo>
                  <a:lnTo>
                    <a:pt x="107" y="4"/>
                  </a:lnTo>
                  <a:lnTo>
                    <a:pt x="138" y="50"/>
                  </a:lnTo>
                  <a:lnTo>
                    <a:pt x="168" y="4"/>
                  </a:lnTo>
                  <a:lnTo>
                    <a:pt x="168" y="4"/>
                  </a:lnTo>
                  <a:lnTo>
                    <a:pt x="170" y="2"/>
                  </a:lnTo>
                  <a:lnTo>
                    <a:pt x="173" y="1"/>
                  </a:lnTo>
                  <a:lnTo>
                    <a:pt x="175" y="0"/>
                  </a:lnTo>
                  <a:lnTo>
                    <a:pt x="178" y="0"/>
                  </a:lnTo>
                  <a:lnTo>
                    <a:pt x="213" y="4"/>
                  </a:lnTo>
                  <a:lnTo>
                    <a:pt x="213" y="4"/>
                  </a:lnTo>
                  <a:lnTo>
                    <a:pt x="225" y="7"/>
                  </a:lnTo>
                  <a:lnTo>
                    <a:pt x="233" y="9"/>
                  </a:lnTo>
                  <a:lnTo>
                    <a:pt x="239" y="13"/>
                  </a:lnTo>
                  <a:lnTo>
                    <a:pt x="244" y="19"/>
                  </a:lnTo>
                  <a:lnTo>
                    <a:pt x="244" y="19"/>
                  </a:lnTo>
                  <a:lnTo>
                    <a:pt x="261" y="40"/>
                  </a:lnTo>
                  <a:lnTo>
                    <a:pt x="276" y="58"/>
                  </a:lnTo>
                  <a:lnTo>
                    <a:pt x="276" y="58"/>
                  </a:lnTo>
                  <a:lnTo>
                    <a:pt x="283" y="64"/>
                  </a:lnTo>
                  <a:lnTo>
                    <a:pt x="283" y="64"/>
                  </a:lnTo>
                  <a:lnTo>
                    <a:pt x="286" y="67"/>
                  </a:lnTo>
                  <a:lnTo>
                    <a:pt x="290" y="68"/>
                  </a:lnTo>
                  <a:lnTo>
                    <a:pt x="294" y="68"/>
                  </a:lnTo>
                  <a:lnTo>
                    <a:pt x="297" y="67"/>
                  </a:lnTo>
                  <a:lnTo>
                    <a:pt x="297" y="67"/>
                  </a:lnTo>
                  <a:lnTo>
                    <a:pt x="304" y="62"/>
                  </a:lnTo>
                  <a:lnTo>
                    <a:pt x="304" y="62"/>
                  </a:lnTo>
                  <a:lnTo>
                    <a:pt x="341" y="34"/>
                  </a:lnTo>
                  <a:lnTo>
                    <a:pt x="341" y="34"/>
                  </a:lnTo>
                  <a:lnTo>
                    <a:pt x="346" y="31"/>
                  </a:lnTo>
                  <a:lnTo>
                    <a:pt x="353" y="28"/>
                  </a:lnTo>
                  <a:lnTo>
                    <a:pt x="358" y="28"/>
                  </a:lnTo>
                  <a:lnTo>
                    <a:pt x="365" y="28"/>
                  </a:lnTo>
                  <a:lnTo>
                    <a:pt x="370" y="31"/>
                  </a:lnTo>
                  <a:lnTo>
                    <a:pt x="376" y="34"/>
                  </a:lnTo>
                  <a:lnTo>
                    <a:pt x="380" y="37"/>
                  </a:lnTo>
                  <a:lnTo>
                    <a:pt x="385" y="41"/>
                  </a:lnTo>
                  <a:lnTo>
                    <a:pt x="388" y="47"/>
                  </a:lnTo>
                  <a:lnTo>
                    <a:pt x="390" y="52"/>
                  </a:lnTo>
                  <a:lnTo>
                    <a:pt x="391" y="58"/>
                  </a:lnTo>
                  <a:lnTo>
                    <a:pt x="392" y="63"/>
                  </a:lnTo>
                  <a:lnTo>
                    <a:pt x="391" y="70"/>
                  </a:lnTo>
                  <a:lnTo>
                    <a:pt x="389" y="75"/>
                  </a:lnTo>
                  <a:lnTo>
                    <a:pt x="386" y="81"/>
                  </a:lnTo>
                  <a:lnTo>
                    <a:pt x="380" y="85"/>
                  </a:lnTo>
                  <a:lnTo>
                    <a:pt x="380" y="85"/>
                  </a:lnTo>
                  <a:lnTo>
                    <a:pt x="340" y="116"/>
                  </a:lnTo>
                  <a:lnTo>
                    <a:pt x="340" y="116"/>
                  </a:lnTo>
                  <a:lnTo>
                    <a:pt x="318" y="130"/>
                  </a:lnTo>
                  <a:lnTo>
                    <a:pt x="308" y="135"/>
                  </a:lnTo>
                  <a:lnTo>
                    <a:pt x="299" y="140"/>
                  </a:lnTo>
                  <a:lnTo>
                    <a:pt x="299" y="140"/>
                  </a:lnTo>
                  <a:lnTo>
                    <a:pt x="292" y="142"/>
                  </a:lnTo>
                  <a:lnTo>
                    <a:pt x="284" y="142"/>
                  </a:lnTo>
                  <a:lnTo>
                    <a:pt x="275" y="141"/>
                  </a:lnTo>
                  <a:lnTo>
                    <a:pt x="269" y="136"/>
                  </a:lnTo>
                  <a:lnTo>
                    <a:pt x="269" y="136"/>
                  </a:lnTo>
                  <a:lnTo>
                    <a:pt x="258" y="130"/>
                  </a:lnTo>
                  <a:lnTo>
                    <a:pt x="248" y="121"/>
                  </a:lnTo>
                  <a:lnTo>
                    <a:pt x="239" y="112"/>
                  </a:lnTo>
                  <a:lnTo>
                    <a:pt x="228" y="102"/>
                  </a:lnTo>
                  <a:lnTo>
                    <a:pt x="228" y="102"/>
                  </a:lnTo>
                  <a:lnTo>
                    <a:pt x="221" y="93"/>
                  </a:lnTo>
                  <a:lnTo>
                    <a:pt x="210" y="473"/>
                  </a:lnTo>
                  <a:lnTo>
                    <a:pt x="210" y="4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206">
              <a:extLst>
                <a:ext uri="{FF2B5EF4-FFF2-40B4-BE49-F238E27FC236}">
                  <a16:creationId xmlns:a16="http://schemas.microsoft.com/office/drawing/2014/main" id="{88FBB1EF-662B-CA21-966C-25660640C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988" y="1752600"/>
              <a:ext cx="60325" cy="71438"/>
            </a:xfrm>
            <a:custGeom>
              <a:avLst/>
              <a:gdLst>
                <a:gd name="T0" fmla="*/ 59 w 115"/>
                <a:gd name="T1" fmla="*/ 0 h 135"/>
                <a:gd name="T2" fmla="*/ 59 w 115"/>
                <a:gd name="T3" fmla="*/ 0 h 135"/>
                <a:gd name="T4" fmla="*/ 71 w 115"/>
                <a:gd name="T5" fmla="*/ 2 h 135"/>
                <a:gd name="T6" fmla="*/ 82 w 115"/>
                <a:gd name="T7" fmla="*/ 5 h 135"/>
                <a:gd name="T8" fmla="*/ 90 w 115"/>
                <a:gd name="T9" fmla="*/ 11 h 135"/>
                <a:gd name="T10" fmla="*/ 99 w 115"/>
                <a:gd name="T11" fmla="*/ 18 h 135"/>
                <a:gd name="T12" fmla="*/ 107 w 115"/>
                <a:gd name="T13" fmla="*/ 28 h 135"/>
                <a:gd name="T14" fmla="*/ 111 w 115"/>
                <a:gd name="T15" fmla="*/ 38 h 135"/>
                <a:gd name="T16" fmla="*/ 114 w 115"/>
                <a:gd name="T17" fmla="*/ 50 h 135"/>
                <a:gd name="T18" fmla="*/ 115 w 115"/>
                <a:gd name="T19" fmla="*/ 62 h 135"/>
                <a:gd name="T20" fmla="*/ 115 w 115"/>
                <a:gd name="T21" fmla="*/ 62 h 135"/>
                <a:gd name="T22" fmla="*/ 114 w 115"/>
                <a:gd name="T23" fmla="*/ 75 h 135"/>
                <a:gd name="T24" fmla="*/ 110 w 115"/>
                <a:gd name="T25" fmla="*/ 88 h 135"/>
                <a:gd name="T26" fmla="*/ 105 w 115"/>
                <a:gd name="T27" fmla="*/ 100 h 135"/>
                <a:gd name="T28" fmla="*/ 98 w 115"/>
                <a:gd name="T29" fmla="*/ 112 h 135"/>
                <a:gd name="T30" fmla="*/ 89 w 115"/>
                <a:gd name="T31" fmla="*/ 121 h 135"/>
                <a:gd name="T32" fmla="*/ 84 w 115"/>
                <a:gd name="T33" fmla="*/ 125 h 135"/>
                <a:gd name="T34" fmla="*/ 79 w 115"/>
                <a:gd name="T35" fmla="*/ 129 h 135"/>
                <a:gd name="T36" fmla="*/ 74 w 115"/>
                <a:gd name="T37" fmla="*/ 132 h 135"/>
                <a:gd name="T38" fmla="*/ 67 w 115"/>
                <a:gd name="T39" fmla="*/ 134 h 135"/>
                <a:gd name="T40" fmla="*/ 62 w 115"/>
                <a:gd name="T41" fmla="*/ 135 h 135"/>
                <a:gd name="T42" fmla="*/ 56 w 115"/>
                <a:gd name="T43" fmla="*/ 135 h 135"/>
                <a:gd name="T44" fmla="*/ 56 w 115"/>
                <a:gd name="T45" fmla="*/ 135 h 135"/>
                <a:gd name="T46" fmla="*/ 50 w 115"/>
                <a:gd name="T47" fmla="*/ 135 h 135"/>
                <a:gd name="T48" fmla="*/ 44 w 115"/>
                <a:gd name="T49" fmla="*/ 133 h 135"/>
                <a:gd name="T50" fmla="*/ 39 w 115"/>
                <a:gd name="T51" fmla="*/ 131 h 135"/>
                <a:gd name="T52" fmla="*/ 33 w 115"/>
                <a:gd name="T53" fmla="*/ 129 h 135"/>
                <a:gd name="T54" fmla="*/ 29 w 115"/>
                <a:gd name="T55" fmla="*/ 124 h 135"/>
                <a:gd name="T56" fmla="*/ 24 w 115"/>
                <a:gd name="T57" fmla="*/ 120 h 135"/>
                <a:gd name="T58" fmla="*/ 16 w 115"/>
                <a:gd name="T59" fmla="*/ 110 h 135"/>
                <a:gd name="T60" fmla="*/ 8 w 115"/>
                <a:gd name="T61" fmla="*/ 98 h 135"/>
                <a:gd name="T62" fmla="*/ 4 w 115"/>
                <a:gd name="T63" fmla="*/ 86 h 135"/>
                <a:gd name="T64" fmla="*/ 1 w 115"/>
                <a:gd name="T65" fmla="*/ 73 h 135"/>
                <a:gd name="T66" fmla="*/ 0 w 115"/>
                <a:gd name="T67" fmla="*/ 60 h 135"/>
                <a:gd name="T68" fmla="*/ 0 w 115"/>
                <a:gd name="T69" fmla="*/ 60 h 135"/>
                <a:gd name="T70" fmla="*/ 1 w 115"/>
                <a:gd name="T71" fmla="*/ 48 h 135"/>
                <a:gd name="T72" fmla="*/ 4 w 115"/>
                <a:gd name="T73" fmla="*/ 36 h 135"/>
                <a:gd name="T74" fmla="*/ 9 w 115"/>
                <a:gd name="T75" fmla="*/ 26 h 135"/>
                <a:gd name="T76" fmla="*/ 17 w 115"/>
                <a:gd name="T77" fmla="*/ 17 h 135"/>
                <a:gd name="T78" fmla="*/ 26 w 115"/>
                <a:gd name="T79" fmla="*/ 10 h 135"/>
                <a:gd name="T80" fmla="*/ 36 w 115"/>
                <a:gd name="T81" fmla="*/ 4 h 135"/>
                <a:gd name="T82" fmla="*/ 47 w 115"/>
                <a:gd name="T83" fmla="*/ 1 h 135"/>
                <a:gd name="T84" fmla="*/ 59 w 115"/>
                <a:gd name="T85" fmla="*/ 0 h 135"/>
                <a:gd name="T86" fmla="*/ 59 w 115"/>
                <a:gd name="T8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5" h="135">
                  <a:moveTo>
                    <a:pt x="59" y="0"/>
                  </a:moveTo>
                  <a:lnTo>
                    <a:pt x="59" y="0"/>
                  </a:lnTo>
                  <a:lnTo>
                    <a:pt x="71" y="2"/>
                  </a:lnTo>
                  <a:lnTo>
                    <a:pt x="82" y="5"/>
                  </a:lnTo>
                  <a:lnTo>
                    <a:pt x="90" y="11"/>
                  </a:lnTo>
                  <a:lnTo>
                    <a:pt x="99" y="18"/>
                  </a:lnTo>
                  <a:lnTo>
                    <a:pt x="107" y="28"/>
                  </a:lnTo>
                  <a:lnTo>
                    <a:pt x="111" y="38"/>
                  </a:lnTo>
                  <a:lnTo>
                    <a:pt x="114" y="50"/>
                  </a:lnTo>
                  <a:lnTo>
                    <a:pt x="115" y="62"/>
                  </a:lnTo>
                  <a:lnTo>
                    <a:pt x="115" y="62"/>
                  </a:lnTo>
                  <a:lnTo>
                    <a:pt x="114" y="75"/>
                  </a:lnTo>
                  <a:lnTo>
                    <a:pt x="110" y="88"/>
                  </a:lnTo>
                  <a:lnTo>
                    <a:pt x="105" y="100"/>
                  </a:lnTo>
                  <a:lnTo>
                    <a:pt x="98" y="112"/>
                  </a:lnTo>
                  <a:lnTo>
                    <a:pt x="89" y="121"/>
                  </a:lnTo>
                  <a:lnTo>
                    <a:pt x="84" y="125"/>
                  </a:lnTo>
                  <a:lnTo>
                    <a:pt x="79" y="129"/>
                  </a:lnTo>
                  <a:lnTo>
                    <a:pt x="74" y="132"/>
                  </a:lnTo>
                  <a:lnTo>
                    <a:pt x="67" y="134"/>
                  </a:lnTo>
                  <a:lnTo>
                    <a:pt x="62" y="135"/>
                  </a:lnTo>
                  <a:lnTo>
                    <a:pt x="56" y="135"/>
                  </a:lnTo>
                  <a:lnTo>
                    <a:pt x="56" y="135"/>
                  </a:lnTo>
                  <a:lnTo>
                    <a:pt x="50" y="135"/>
                  </a:lnTo>
                  <a:lnTo>
                    <a:pt x="44" y="133"/>
                  </a:lnTo>
                  <a:lnTo>
                    <a:pt x="39" y="131"/>
                  </a:lnTo>
                  <a:lnTo>
                    <a:pt x="33" y="129"/>
                  </a:lnTo>
                  <a:lnTo>
                    <a:pt x="29" y="124"/>
                  </a:lnTo>
                  <a:lnTo>
                    <a:pt x="24" y="120"/>
                  </a:lnTo>
                  <a:lnTo>
                    <a:pt x="16" y="110"/>
                  </a:lnTo>
                  <a:lnTo>
                    <a:pt x="8" y="98"/>
                  </a:lnTo>
                  <a:lnTo>
                    <a:pt x="4" y="86"/>
                  </a:lnTo>
                  <a:lnTo>
                    <a:pt x="1" y="73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4" y="36"/>
                  </a:lnTo>
                  <a:lnTo>
                    <a:pt x="9" y="26"/>
                  </a:lnTo>
                  <a:lnTo>
                    <a:pt x="17" y="17"/>
                  </a:lnTo>
                  <a:lnTo>
                    <a:pt x="26" y="10"/>
                  </a:lnTo>
                  <a:lnTo>
                    <a:pt x="36" y="4"/>
                  </a:lnTo>
                  <a:lnTo>
                    <a:pt x="47" y="1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207">
              <a:extLst>
                <a:ext uri="{FF2B5EF4-FFF2-40B4-BE49-F238E27FC236}">
                  <a16:creationId xmlns:a16="http://schemas.microsoft.com/office/drawing/2014/main" id="{6B0459D7-C6EC-70C7-00CF-2248B45B6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1113" y="1744663"/>
              <a:ext cx="87313" cy="66675"/>
            </a:xfrm>
            <a:custGeom>
              <a:avLst/>
              <a:gdLst>
                <a:gd name="T0" fmla="*/ 0 w 165"/>
                <a:gd name="T1" fmla="*/ 51 h 127"/>
                <a:gd name="T2" fmla="*/ 0 w 165"/>
                <a:gd name="T3" fmla="*/ 51 h 127"/>
                <a:gd name="T4" fmla="*/ 0 w 165"/>
                <a:gd name="T5" fmla="*/ 48 h 127"/>
                <a:gd name="T6" fmla="*/ 0 w 165"/>
                <a:gd name="T7" fmla="*/ 44 h 127"/>
                <a:gd name="T8" fmla="*/ 1 w 165"/>
                <a:gd name="T9" fmla="*/ 39 h 127"/>
                <a:gd name="T10" fmla="*/ 6 w 165"/>
                <a:gd name="T11" fmla="*/ 34 h 127"/>
                <a:gd name="T12" fmla="*/ 8 w 165"/>
                <a:gd name="T13" fmla="*/ 32 h 127"/>
                <a:gd name="T14" fmla="*/ 11 w 165"/>
                <a:gd name="T15" fmla="*/ 30 h 127"/>
                <a:gd name="T16" fmla="*/ 11 w 165"/>
                <a:gd name="T17" fmla="*/ 30 h 127"/>
                <a:gd name="T18" fmla="*/ 14 w 165"/>
                <a:gd name="T19" fmla="*/ 30 h 127"/>
                <a:gd name="T20" fmla="*/ 18 w 165"/>
                <a:gd name="T21" fmla="*/ 30 h 127"/>
                <a:gd name="T22" fmla="*/ 23 w 165"/>
                <a:gd name="T23" fmla="*/ 31 h 127"/>
                <a:gd name="T24" fmla="*/ 27 w 165"/>
                <a:gd name="T25" fmla="*/ 36 h 127"/>
                <a:gd name="T26" fmla="*/ 30 w 165"/>
                <a:gd name="T27" fmla="*/ 38 h 127"/>
                <a:gd name="T28" fmla="*/ 31 w 165"/>
                <a:gd name="T29" fmla="*/ 41 h 127"/>
                <a:gd name="T30" fmla="*/ 45 w 165"/>
                <a:gd name="T31" fmla="*/ 84 h 127"/>
                <a:gd name="T32" fmla="*/ 138 w 165"/>
                <a:gd name="T33" fmla="*/ 4 h 127"/>
                <a:gd name="T34" fmla="*/ 138 w 165"/>
                <a:gd name="T35" fmla="*/ 4 h 127"/>
                <a:gd name="T36" fmla="*/ 141 w 165"/>
                <a:gd name="T37" fmla="*/ 2 h 127"/>
                <a:gd name="T38" fmla="*/ 144 w 165"/>
                <a:gd name="T39" fmla="*/ 1 h 127"/>
                <a:gd name="T40" fmla="*/ 150 w 165"/>
                <a:gd name="T41" fmla="*/ 0 h 127"/>
                <a:gd name="T42" fmla="*/ 156 w 165"/>
                <a:gd name="T43" fmla="*/ 2 h 127"/>
                <a:gd name="T44" fmla="*/ 159 w 165"/>
                <a:gd name="T45" fmla="*/ 3 h 127"/>
                <a:gd name="T46" fmla="*/ 161 w 165"/>
                <a:gd name="T47" fmla="*/ 5 h 127"/>
                <a:gd name="T48" fmla="*/ 161 w 165"/>
                <a:gd name="T49" fmla="*/ 5 h 127"/>
                <a:gd name="T50" fmla="*/ 163 w 165"/>
                <a:gd name="T51" fmla="*/ 8 h 127"/>
                <a:gd name="T52" fmla="*/ 164 w 165"/>
                <a:gd name="T53" fmla="*/ 12 h 127"/>
                <a:gd name="T54" fmla="*/ 165 w 165"/>
                <a:gd name="T55" fmla="*/ 17 h 127"/>
                <a:gd name="T56" fmla="*/ 163 w 165"/>
                <a:gd name="T57" fmla="*/ 24 h 127"/>
                <a:gd name="T58" fmla="*/ 162 w 165"/>
                <a:gd name="T59" fmla="*/ 26 h 127"/>
                <a:gd name="T60" fmla="*/ 160 w 165"/>
                <a:gd name="T61" fmla="*/ 28 h 127"/>
                <a:gd name="T62" fmla="*/ 48 w 165"/>
                <a:gd name="T63" fmla="*/ 123 h 127"/>
                <a:gd name="T64" fmla="*/ 48 w 165"/>
                <a:gd name="T65" fmla="*/ 123 h 127"/>
                <a:gd name="T66" fmla="*/ 48 w 165"/>
                <a:gd name="T67" fmla="*/ 123 h 127"/>
                <a:gd name="T68" fmla="*/ 43 w 165"/>
                <a:gd name="T69" fmla="*/ 126 h 127"/>
                <a:gd name="T70" fmla="*/ 43 w 165"/>
                <a:gd name="T71" fmla="*/ 126 h 127"/>
                <a:gd name="T72" fmla="*/ 39 w 165"/>
                <a:gd name="T73" fmla="*/ 127 h 127"/>
                <a:gd name="T74" fmla="*/ 36 w 165"/>
                <a:gd name="T75" fmla="*/ 127 h 127"/>
                <a:gd name="T76" fmla="*/ 31 w 165"/>
                <a:gd name="T77" fmla="*/ 125 h 127"/>
                <a:gd name="T78" fmla="*/ 25 w 165"/>
                <a:gd name="T79" fmla="*/ 122 h 127"/>
                <a:gd name="T80" fmla="*/ 23 w 165"/>
                <a:gd name="T81" fmla="*/ 120 h 127"/>
                <a:gd name="T82" fmla="*/ 22 w 165"/>
                <a:gd name="T83" fmla="*/ 117 h 127"/>
                <a:gd name="T84" fmla="*/ 0 w 165"/>
                <a:gd name="T85" fmla="*/ 51 h 127"/>
                <a:gd name="T86" fmla="*/ 0 w 165"/>
                <a:gd name="T87" fmla="*/ 51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5" h="127">
                  <a:moveTo>
                    <a:pt x="0" y="51"/>
                  </a:moveTo>
                  <a:lnTo>
                    <a:pt x="0" y="51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1" y="39"/>
                  </a:lnTo>
                  <a:lnTo>
                    <a:pt x="6" y="34"/>
                  </a:lnTo>
                  <a:lnTo>
                    <a:pt x="8" y="32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4" y="30"/>
                  </a:lnTo>
                  <a:lnTo>
                    <a:pt x="18" y="30"/>
                  </a:lnTo>
                  <a:lnTo>
                    <a:pt x="23" y="31"/>
                  </a:lnTo>
                  <a:lnTo>
                    <a:pt x="27" y="36"/>
                  </a:lnTo>
                  <a:lnTo>
                    <a:pt x="30" y="38"/>
                  </a:lnTo>
                  <a:lnTo>
                    <a:pt x="31" y="41"/>
                  </a:lnTo>
                  <a:lnTo>
                    <a:pt x="45" y="84"/>
                  </a:lnTo>
                  <a:lnTo>
                    <a:pt x="138" y="4"/>
                  </a:lnTo>
                  <a:lnTo>
                    <a:pt x="138" y="4"/>
                  </a:lnTo>
                  <a:lnTo>
                    <a:pt x="141" y="2"/>
                  </a:lnTo>
                  <a:lnTo>
                    <a:pt x="144" y="1"/>
                  </a:lnTo>
                  <a:lnTo>
                    <a:pt x="150" y="0"/>
                  </a:lnTo>
                  <a:lnTo>
                    <a:pt x="156" y="2"/>
                  </a:lnTo>
                  <a:lnTo>
                    <a:pt x="159" y="3"/>
                  </a:lnTo>
                  <a:lnTo>
                    <a:pt x="161" y="5"/>
                  </a:lnTo>
                  <a:lnTo>
                    <a:pt x="161" y="5"/>
                  </a:lnTo>
                  <a:lnTo>
                    <a:pt x="163" y="8"/>
                  </a:lnTo>
                  <a:lnTo>
                    <a:pt x="164" y="12"/>
                  </a:lnTo>
                  <a:lnTo>
                    <a:pt x="165" y="17"/>
                  </a:lnTo>
                  <a:lnTo>
                    <a:pt x="163" y="24"/>
                  </a:lnTo>
                  <a:lnTo>
                    <a:pt x="162" y="26"/>
                  </a:lnTo>
                  <a:lnTo>
                    <a:pt x="160" y="28"/>
                  </a:lnTo>
                  <a:lnTo>
                    <a:pt x="48" y="123"/>
                  </a:lnTo>
                  <a:lnTo>
                    <a:pt x="48" y="123"/>
                  </a:lnTo>
                  <a:lnTo>
                    <a:pt x="48" y="123"/>
                  </a:lnTo>
                  <a:lnTo>
                    <a:pt x="43" y="126"/>
                  </a:lnTo>
                  <a:lnTo>
                    <a:pt x="43" y="126"/>
                  </a:lnTo>
                  <a:lnTo>
                    <a:pt x="39" y="127"/>
                  </a:lnTo>
                  <a:lnTo>
                    <a:pt x="36" y="127"/>
                  </a:lnTo>
                  <a:lnTo>
                    <a:pt x="31" y="125"/>
                  </a:lnTo>
                  <a:lnTo>
                    <a:pt x="25" y="122"/>
                  </a:lnTo>
                  <a:lnTo>
                    <a:pt x="23" y="120"/>
                  </a:lnTo>
                  <a:lnTo>
                    <a:pt x="22" y="117"/>
                  </a:lnTo>
                  <a:lnTo>
                    <a:pt x="0" y="51"/>
                  </a:lnTo>
                  <a:lnTo>
                    <a:pt x="0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208">
              <a:extLst>
                <a:ext uri="{FF2B5EF4-FFF2-40B4-BE49-F238E27FC236}">
                  <a16:creationId xmlns:a16="http://schemas.microsoft.com/office/drawing/2014/main" id="{0E5652BE-34DA-5A59-0562-1287A879B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1113" y="2009775"/>
              <a:ext cx="87313" cy="66675"/>
            </a:xfrm>
            <a:custGeom>
              <a:avLst/>
              <a:gdLst>
                <a:gd name="T0" fmla="*/ 0 w 165"/>
                <a:gd name="T1" fmla="*/ 51 h 126"/>
                <a:gd name="T2" fmla="*/ 0 w 165"/>
                <a:gd name="T3" fmla="*/ 51 h 126"/>
                <a:gd name="T4" fmla="*/ 0 w 165"/>
                <a:gd name="T5" fmla="*/ 48 h 126"/>
                <a:gd name="T6" fmla="*/ 0 w 165"/>
                <a:gd name="T7" fmla="*/ 44 h 126"/>
                <a:gd name="T8" fmla="*/ 1 w 165"/>
                <a:gd name="T9" fmla="*/ 38 h 126"/>
                <a:gd name="T10" fmla="*/ 6 w 165"/>
                <a:gd name="T11" fmla="*/ 33 h 126"/>
                <a:gd name="T12" fmla="*/ 8 w 165"/>
                <a:gd name="T13" fmla="*/ 31 h 126"/>
                <a:gd name="T14" fmla="*/ 11 w 165"/>
                <a:gd name="T15" fmla="*/ 30 h 126"/>
                <a:gd name="T16" fmla="*/ 11 w 165"/>
                <a:gd name="T17" fmla="*/ 30 h 126"/>
                <a:gd name="T18" fmla="*/ 14 w 165"/>
                <a:gd name="T19" fmla="*/ 29 h 126"/>
                <a:gd name="T20" fmla="*/ 18 w 165"/>
                <a:gd name="T21" fmla="*/ 29 h 126"/>
                <a:gd name="T22" fmla="*/ 23 w 165"/>
                <a:gd name="T23" fmla="*/ 31 h 126"/>
                <a:gd name="T24" fmla="*/ 27 w 165"/>
                <a:gd name="T25" fmla="*/ 35 h 126"/>
                <a:gd name="T26" fmla="*/ 30 w 165"/>
                <a:gd name="T27" fmla="*/ 38 h 126"/>
                <a:gd name="T28" fmla="*/ 31 w 165"/>
                <a:gd name="T29" fmla="*/ 40 h 126"/>
                <a:gd name="T30" fmla="*/ 45 w 165"/>
                <a:gd name="T31" fmla="*/ 83 h 126"/>
                <a:gd name="T32" fmla="*/ 138 w 165"/>
                <a:gd name="T33" fmla="*/ 3 h 126"/>
                <a:gd name="T34" fmla="*/ 138 w 165"/>
                <a:gd name="T35" fmla="*/ 3 h 126"/>
                <a:gd name="T36" fmla="*/ 141 w 165"/>
                <a:gd name="T37" fmla="*/ 2 h 126"/>
                <a:gd name="T38" fmla="*/ 144 w 165"/>
                <a:gd name="T39" fmla="*/ 0 h 126"/>
                <a:gd name="T40" fmla="*/ 150 w 165"/>
                <a:gd name="T41" fmla="*/ 0 h 126"/>
                <a:gd name="T42" fmla="*/ 156 w 165"/>
                <a:gd name="T43" fmla="*/ 1 h 126"/>
                <a:gd name="T44" fmla="*/ 159 w 165"/>
                <a:gd name="T45" fmla="*/ 3 h 126"/>
                <a:gd name="T46" fmla="*/ 161 w 165"/>
                <a:gd name="T47" fmla="*/ 5 h 126"/>
                <a:gd name="T48" fmla="*/ 161 w 165"/>
                <a:gd name="T49" fmla="*/ 5 h 126"/>
                <a:gd name="T50" fmla="*/ 163 w 165"/>
                <a:gd name="T51" fmla="*/ 7 h 126"/>
                <a:gd name="T52" fmla="*/ 164 w 165"/>
                <a:gd name="T53" fmla="*/ 11 h 126"/>
                <a:gd name="T54" fmla="*/ 165 w 165"/>
                <a:gd name="T55" fmla="*/ 17 h 126"/>
                <a:gd name="T56" fmla="*/ 163 w 165"/>
                <a:gd name="T57" fmla="*/ 23 h 126"/>
                <a:gd name="T58" fmla="*/ 162 w 165"/>
                <a:gd name="T59" fmla="*/ 26 h 126"/>
                <a:gd name="T60" fmla="*/ 160 w 165"/>
                <a:gd name="T61" fmla="*/ 28 h 126"/>
                <a:gd name="T62" fmla="*/ 48 w 165"/>
                <a:gd name="T63" fmla="*/ 123 h 126"/>
                <a:gd name="T64" fmla="*/ 48 w 165"/>
                <a:gd name="T65" fmla="*/ 123 h 126"/>
                <a:gd name="T66" fmla="*/ 48 w 165"/>
                <a:gd name="T67" fmla="*/ 123 h 126"/>
                <a:gd name="T68" fmla="*/ 43 w 165"/>
                <a:gd name="T69" fmla="*/ 126 h 126"/>
                <a:gd name="T70" fmla="*/ 43 w 165"/>
                <a:gd name="T71" fmla="*/ 126 h 126"/>
                <a:gd name="T72" fmla="*/ 39 w 165"/>
                <a:gd name="T73" fmla="*/ 126 h 126"/>
                <a:gd name="T74" fmla="*/ 36 w 165"/>
                <a:gd name="T75" fmla="*/ 126 h 126"/>
                <a:gd name="T76" fmla="*/ 31 w 165"/>
                <a:gd name="T77" fmla="*/ 125 h 126"/>
                <a:gd name="T78" fmla="*/ 25 w 165"/>
                <a:gd name="T79" fmla="*/ 121 h 126"/>
                <a:gd name="T80" fmla="*/ 23 w 165"/>
                <a:gd name="T81" fmla="*/ 119 h 126"/>
                <a:gd name="T82" fmla="*/ 22 w 165"/>
                <a:gd name="T83" fmla="*/ 115 h 126"/>
                <a:gd name="T84" fmla="*/ 0 w 165"/>
                <a:gd name="T85" fmla="*/ 51 h 126"/>
                <a:gd name="T86" fmla="*/ 0 w 165"/>
                <a:gd name="T87" fmla="*/ 5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5" h="126">
                  <a:moveTo>
                    <a:pt x="0" y="51"/>
                  </a:moveTo>
                  <a:lnTo>
                    <a:pt x="0" y="51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1" y="38"/>
                  </a:lnTo>
                  <a:lnTo>
                    <a:pt x="6" y="33"/>
                  </a:lnTo>
                  <a:lnTo>
                    <a:pt x="8" y="31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4" y="29"/>
                  </a:lnTo>
                  <a:lnTo>
                    <a:pt x="18" y="29"/>
                  </a:lnTo>
                  <a:lnTo>
                    <a:pt x="23" y="31"/>
                  </a:lnTo>
                  <a:lnTo>
                    <a:pt x="27" y="35"/>
                  </a:lnTo>
                  <a:lnTo>
                    <a:pt x="30" y="38"/>
                  </a:lnTo>
                  <a:lnTo>
                    <a:pt x="31" y="40"/>
                  </a:lnTo>
                  <a:lnTo>
                    <a:pt x="45" y="83"/>
                  </a:lnTo>
                  <a:lnTo>
                    <a:pt x="138" y="3"/>
                  </a:lnTo>
                  <a:lnTo>
                    <a:pt x="138" y="3"/>
                  </a:lnTo>
                  <a:lnTo>
                    <a:pt x="141" y="2"/>
                  </a:lnTo>
                  <a:lnTo>
                    <a:pt x="144" y="0"/>
                  </a:lnTo>
                  <a:lnTo>
                    <a:pt x="150" y="0"/>
                  </a:lnTo>
                  <a:lnTo>
                    <a:pt x="156" y="1"/>
                  </a:lnTo>
                  <a:lnTo>
                    <a:pt x="159" y="3"/>
                  </a:lnTo>
                  <a:lnTo>
                    <a:pt x="161" y="5"/>
                  </a:lnTo>
                  <a:lnTo>
                    <a:pt x="161" y="5"/>
                  </a:lnTo>
                  <a:lnTo>
                    <a:pt x="163" y="7"/>
                  </a:lnTo>
                  <a:lnTo>
                    <a:pt x="164" y="11"/>
                  </a:lnTo>
                  <a:lnTo>
                    <a:pt x="165" y="17"/>
                  </a:lnTo>
                  <a:lnTo>
                    <a:pt x="163" y="23"/>
                  </a:lnTo>
                  <a:lnTo>
                    <a:pt x="162" y="26"/>
                  </a:lnTo>
                  <a:lnTo>
                    <a:pt x="160" y="28"/>
                  </a:lnTo>
                  <a:lnTo>
                    <a:pt x="48" y="123"/>
                  </a:lnTo>
                  <a:lnTo>
                    <a:pt x="48" y="123"/>
                  </a:lnTo>
                  <a:lnTo>
                    <a:pt x="48" y="123"/>
                  </a:lnTo>
                  <a:lnTo>
                    <a:pt x="43" y="126"/>
                  </a:lnTo>
                  <a:lnTo>
                    <a:pt x="43" y="126"/>
                  </a:lnTo>
                  <a:lnTo>
                    <a:pt x="39" y="126"/>
                  </a:lnTo>
                  <a:lnTo>
                    <a:pt x="36" y="126"/>
                  </a:lnTo>
                  <a:lnTo>
                    <a:pt x="31" y="125"/>
                  </a:lnTo>
                  <a:lnTo>
                    <a:pt x="25" y="121"/>
                  </a:lnTo>
                  <a:lnTo>
                    <a:pt x="23" y="119"/>
                  </a:lnTo>
                  <a:lnTo>
                    <a:pt x="22" y="115"/>
                  </a:lnTo>
                  <a:lnTo>
                    <a:pt x="0" y="51"/>
                  </a:lnTo>
                  <a:lnTo>
                    <a:pt x="0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209">
              <a:extLst>
                <a:ext uri="{FF2B5EF4-FFF2-40B4-BE49-F238E27FC236}">
                  <a16:creationId xmlns:a16="http://schemas.microsoft.com/office/drawing/2014/main" id="{C3078B86-21B3-536D-0ECD-315E42CAD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1113" y="1876425"/>
              <a:ext cx="87313" cy="68263"/>
            </a:xfrm>
            <a:custGeom>
              <a:avLst/>
              <a:gdLst>
                <a:gd name="T0" fmla="*/ 0 w 165"/>
                <a:gd name="T1" fmla="*/ 51 h 127"/>
                <a:gd name="T2" fmla="*/ 0 w 165"/>
                <a:gd name="T3" fmla="*/ 51 h 127"/>
                <a:gd name="T4" fmla="*/ 0 w 165"/>
                <a:gd name="T5" fmla="*/ 48 h 127"/>
                <a:gd name="T6" fmla="*/ 0 w 165"/>
                <a:gd name="T7" fmla="*/ 44 h 127"/>
                <a:gd name="T8" fmla="*/ 1 w 165"/>
                <a:gd name="T9" fmla="*/ 39 h 127"/>
                <a:gd name="T10" fmla="*/ 6 w 165"/>
                <a:gd name="T11" fmla="*/ 34 h 127"/>
                <a:gd name="T12" fmla="*/ 8 w 165"/>
                <a:gd name="T13" fmla="*/ 31 h 127"/>
                <a:gd name="T14" fmla="*/ 11 w 165"/>
                <a:gd name="T15" fmla="*/ 30 h 127"/>
                <a:gd name="T16" fmla="*/ 11 w 165"/>
                <a:gd name="T17" fmla="*/ 30 h 127"/>
                <a:gd name="T18" fmla="*/ 14 w 165"/>
                <a:gd name="T19" fmla="*/ 29 h 127"/>
                <a:gd name="T20" fmla="*/ 18 w 165"/>
                <a:gd name="T21" fmla="*/ 29 h 127"/>
                <a:gd name="T22" fmla="*/ 23 w 165"/>
                <a:gd name="T23" fmla="*/ 31 h 127"/>
                <a:gd name="T24" fmla="*/ 27 w 165"/>
                <a:gd name="T25" fmla="*/ 35 h 127"/>
                <a:gd name="T26" fmla="*/ 30 w 165"/>
                <a:gd name="T27" fmla="*/ 38 h 127"/>
                <a:gd name="T28" fmla="*/ 31 w 165"/>
                <a:gd name="T29" fmla="*/ 41 h 127"/>
                <a:gd name="T30" fmla="*/ 45 w 165"/>
                <a:gd name="T31" fmla="*/ 83 h 127"/>
                <a:gd name="T32" fmla="*/ 138 w 165"/>
                <a:gd name="T33" fmla="*/ 4 h 127"/>
                <a:gd name="T34" fmla="*/ 138 w 165"/>
                <a:gd name="T35" fmla="*/ 4 h 127"/>
                <a:gd name="T36" fmla="*/ 141 w 165"/>
                <a:gd name="T37" fmla="*/ 2 h 127"/>
                <a:gd name="T38" fmla="*/ 144 w 165"/>
                <a:gd name="T39" fmla="*/ 1 h 127"/>
                <a:gd name="T40" fmla="*/ 150 w 165"/>
                <a:gd name="T41" fmla="*/ 0 h 127"/>
                <a:gd name="T42" fmla="*/ 156 w 165"/>
                <a:gd name="T43" fmla="*/ 2 h 127"/>
                <a:gd name="T44" fmla="*/ 159 w 165"/>
                <a:gd name="T45" fmla="*/ 3 h 127"/>
                <a:gd name="T46" fmla="*/ 161 w 165"/>
                <a:gd name="T47" fmla="*/ 5 h 127"/>
                <a:gd name="T48" fmla="*/ 161 w 165"/>
                <a:gd name="T49" fmla="*/ 5 h 127"/>
                <a:gd name="T50" fmla="*/ 163 w 165"/>
                <a:gd name="T51" fmla="*/ 8 h 127"/>
                <a:gd name="T52" fmla="*/ 164 w 165"/>
                <a:gd name="T53" fmla="*/ 11 h 127"/>
                <a:gd name="T54" fmla="*/ 165 w 165"/>
                <a:gd name="T55" fmla="*/ 17 h 127"/>
                <a:gd name="T56" fmla="*/ 163 w 165"/>
                <a:gd name="T57" fmla="*/ 24 h 127"/>
                <a:gd name="T58" fmla="*/ 162 w 165"/>
                <a:gd name="T59" fmla="*/ 26 h 127"/>
                <a:gd name="T60" fmla="*/ 160 w 165"/>
                <a:gd name="T61" fmla="*/ 28 h 127"/>
                <a:gd name="T62" fmla="*/ 48 w 165"/>
                <a:gd name="T63" fmla="*/ 123 h 127"/>
                <a:gd name="T64" fmla="*/ 48 w 165"/>
                <a:gd name="T65" fmla="*/ 123 h 127"/>
                <a:gd name="T66" fmla="*/ 48 w 165"/>
                <a:gd name="T67" fmla="*/ 123 h 127"/>
                <a:gd name="T68" fmla="*/ 43 w 165"/>
                <a:gd name="T69" fmla="*/ 126 h 127"/>
                <a:gd name="T70" fmla="*/ 43 w 165"/>
                <a:gd name="T71" fmla="*/ 126 h 127"/>
                <a:gd name="T72" fmla="*/ 39 w 165"/>
                <a:gd name="T73" fmla="*/ 127 h 127"/>
                <a:gd name="T74" fmla="*/ 36 w 165"/>
                <a:gd name="T75" fmla="*/ 127 h 127"/>
                <a:gd name="T76" fmla="*/ 31 w 165"/>
                <a:gd name="T77" fmla="*/ 125 h 127"/>
                <a:gd name="T78" fmla="*/ 25 w 165"/>
                <a:gd name="T79" fmla="*/ 122 h 127"/>
                <a:gd name="T80" fmla="*/ 23 w 165"/>
                <a:gd name="T81" fmla="*/ 119 h 127"/>
                <a:gd name="T82" fmla="*/ 22 w 165"/>
                <a:gd name="T83" fmla="*/ 116 h 127"/>
                <a:gd name="T84" fmla="*/ 0 w 165"/>
                <a:gd name="T85" fmla="*/ 51 h 127"/>
                <a:gd name="T86" fmla="*/ 0 w 165"/>
                <a:gd name="T87" fmla="*/ 51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5" h="127">
                  <a:moveTo>
                    <a:pt x="0" y="51"/>
                  </a:moveTo>
                  <a:lnTo>
                    <a:pt x="0" y="51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1" y="39"/>
                  </a:lnTo>
                  <a:lnTo>
                    <a:pt x="6" y="34"/>
                  </a:lnTo>
                  <a:lnTo>
                    <a:pt x="8" y="31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4" y="29"/>
                  </a:lnTo>
                  <a:lnTo>
                    <a:pt x="18" y="29"/>
                  </a:lnTo>
                  <a:lnTo>
                    <a:pt x="23" y="31"/>
                  </a:lnTo>
                  <a:lnTo>
                    <a:pt x="27" y="35"/>
                  </a:lnTo>
                  <a:lnTo>
                    <a:pt x="30" y="38"/>
                  </a:lnTo>
                  <a:lnTo>
                    <a:pt x="31" y="41"/>
                  </a:lnTo>
                  <a:lnTo>
                    <a:pt x="45" y="83"/>
                  </a:lnTo>
                  <a:lnTo>
                    <a:pt x="138" y="4"/>
                  </a:lnTo>
                  <a:lnTo>
                    <a:pt x="138" y="4"/>
                  </a:lnTo>
                  <a:lnTo>
                    <a:pt x="141" y="2"/>
                  </a:lnTo>
                  <a:lnTo>
                    <a:pt x="144" y="1"/>
                  </a:lnTo>
                  <a:lnTo>
                    <a:pt x="150" y="0"/>
                  </a:lnTo>
                  <a:lnTo>
                    <a:pt x="156" y="2"/>
                  </a:lnTo>
                  <a:lnTo>
                    <a:pt x="159" y="3"/>
                  </a:lnTo>
                  <a:lnTo>
                    <a:pt x="161" y="5"/>
                  </a:lnTo>
                  <a:lnTo>
                    <a:pt x="161" y="5"/>
                  </a:lnTo>
                  <a:lnTo>
                    <a:pt x="163" y="8"/>
                  </a:lnTo>
                  <a:lnTo>
                    <a:pt x="164" y="11"/>
                  </a:lnTo>
                  <a:lnTo>
                    <a:pt x="165" y="17"/>
                  </a:lnTo>
                  <a:lnTo>
                    <a:pt x="163" y="24"/>
                  </a:lnTo>
                  <a:lnTo>
                    <a:pt x="162" y="26"/>
                  </a:lnTo>
                  <a:lnTo>
                    <a:pt x="160" y="28"/>
                  </a:lnTo>
                  <a:lnTo>
                    <a:pt x="48" y="123"/>
                  </a:lnTo>
                  <a:lnTo>
                    <a:pt x="48" y="123"/>
                  </a:lnTo>
                  <a:lnTo>
                    <a:pt x="48" y="123"/>
                  </a:lnTo>
                  <a:lnTo>
                    <a:pt x="43" y="126"/>
                  </a:lnTo>
                  <a:lnTo>
                    <a:pt x="43" y="126"/>
                  </a:lnTo>
                  <a:lnTo>
                    <a:pt x="39" y="127"/>
                  </a:lnTo>
                  <a:lnTo>
                    <a:pt x="36" y="127"/>
                  </a:lnTo>
                  <a:lnTo>
                    <a:pt x="31" y="125"/>
                  </a:lnTo>
                  <a:lnTo>
                    <a:pt x="25" y="122"/>
                  </a:lnTo>
                  <a:lnTo>
                    <a:pt x="23" y="119"/>
                  </a:lnTo>
                  <a:lnTo>
                    <a:pt x="22" y="116"/>
                  </a:lnTo>
                  <a:lnTo>
                    <a:pt x="0" y="51"/>
                  </a:lnTo>
                  <a:lnTo>
                    <a:pt x="0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8" name="Seta: para a Direita 117">
            <a:extLst>
              <a:ext uri="{FF2B5EF4-FFF2-40B4-BE49-F238E27FC236}">
                <a16:creationId xmlns:a16="http://schemas.microsoft.com/office/drawing/2014/main" id="{C048165E-C105-433B-F55B-4322E4EBCEEA}"/>
              </a:ext>
            </a:extLst>
          </p:cNvPr>
          <p:cNvSpPr/>
          <p:nvPr/>
        </p:nvSpPr>
        <p:spPr>
          <a:xfrm>
            <a:off x="3776123" y="3135429"/>
            <a:ext cx="617735" cy="587142"/>
          </a:xfrm>
          <a:prstGeom prst="rightArrow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9" name="Seta: para a Direita 118">
            <a:extLst>
              <a:ext uri="{FF2B5EF4-FFF2-40B4-BE49-F238E27FC236}">
                <a16:creationId xmlns:a16="http://schemas.microsoft.com/office/drawing/2014/main" id="{620EF309-73A8-A921-3748-626E92C6D15D}"/>
              </a:ext>
            </a:extLst>
          </p:cNvPr>
          <p:cNvSpPr/>
          <p:nvPr/>
        </p:nvSpPr>
        <p:spPr>
          <a:xfrm>
            <a:off x="7816707" y="3037619"/>
            <a:ext cx="617735" cy="587142"/>
          </a:xfrm>
          <a:prstGeom prst="rightArrow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Picture 24">
            <a:extLst>
              <a:ext uri="{FF2B5EF4-FFF2-40B4-BE49-F238E27FC236}">
                <a16:creationId xmlns:a16="http://schemas.microsoft.com/office/drawing/2014/main" id="{8980BD08-D489-91D8-7DB8-0DCB5A68BFA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5748" t="35843" r="85842" b="51395"/>
          <a:stretch>
            <a:fillRect/>
          </a:stretch>
        </p:blipFill>
        <p:spPr>
          <a:xfrm>
            <a:off x="9612974" y="5190305"/>
            <a:ext cx="1329268" cy="113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052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A473F9A8-28B0-408B-903B-B02E14AF2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215" y="435465"/>
            <a:ext cx="8495936" cy="784167"/>
          </a:xfrm>
        </p:spPr>
        <p:txBody>
          <a:bodyPr/>
          <a:lstStyle/>
          <a:p>
            <a:r>
              <a:rPr lang="pt-BR" dirty="0">
                <a:solidFill>
                  <a:schemeClr val="bg2">
                    <a:lumMod val="75000"/>
                  </a:schemeClr>
                </a:solidFill>
              </a:rPr>
              <a:t>DORES IDENTIFICADAS</a:t>
            </a:r>
          </a:p>
        </p:txBody>
      </p:sp>
      <p:grpSp>
        <p:nvGrpSpPr>
          <p:cNvPr id="75" name="Group 37">
            <a:extLst>
              <a:ext uri="{FF2B5EF4-FFF2-40B4-BE49-F238E27FC236}">
                <a16:creationId xmlns:a16="http://schemas.microsoft.com/office/drawing/2014/main" id="{AFCD4092-DFEE-1E13-00BB-B475C3F29BC8}"/>
              </a:ext>
            </a:extLst>
          </p:cNvPr>
          <p:cNvGrpSpPr/>
          <p:nvPr/>
        </p:nvGrpSpPr>
        <p:grpSpPr>
          <a:xfrm>
            <a:off x="3414441" y="2383680"/>
            <a:ext cx="5061902" cy="3482803"/>
            <a:chOff x="8116468" y="4028303"/>
            <a:chExt cx="8284366" cy="5521017"/>
          </a:xfrm>
        </p:grpSpPr>
        <p:sp>
          <p:nvSpPr>
            <p:cNvPr id="76" name="Bent Arrow 35">
              <a:extLst>
                <a:ext uri="{FF2B5EF4-FFF2-40B4-BE49-F238E27FC236}">
                  <a16:creationId xmlns:a16="http://schemas.microsoft.com/office/drawing/2014/main" id="{D79F99E2-05A7-4BB5-FAB2-D457EC2BE44D}"/>
                </a:ext>
              </a:extLst>
            </p:cNvPr>
            <p:cNvSpPr/>
            <p:nvPr/>
          </p:nvSpPr>
          <p:spPr>
            <a:xfrm flipH="1">
              <a:off x="8116468" y="5413247"/>
              <a:ext cx="4581144" cy="4136073"/>
            </a:xfrm>
            <a:prstGeom prst="bentArrow">
              <a:avLst>
                <a:gd name="adj1" fmla="val 21434"/>
                <a:gd name="adj2" fmla="val 25000"/>
                <a:gd name="adj3" fmla="val 26783"/>
                <a:gd name="adj4" fmla="val 84051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7"/>
              <a:endParaRPr lang="en-US" dirty="0">
                <a:solidFill>
                  <a:srgbClr val="272727"/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77" name="Up Arrow 36">
              <a:extLst>
                <a:ext uri="{FF2B5EF4-FFF2-40B4-BE49-F238E27FC236}">
                  <a16:creationId xmlns:a16="http://schemas.microsoft.com/office/drawing/2014/main" id="{E1821BE2-5F2B-E7E3-217C-C7B0652350D4}"/>
                </a:ext>
              </a:extLst>
            </p:cNvPr>
            <p:cNvSpPr/>
            <p:nvPr/>
          </p:nvSpPr>
          <p:spPr>
            <a:xfrm>
              <a:off x="11415252" y="4028303"/>
              <a:ext cx="1681316" cy="5521017"/>
            </a:xfrm>
            <a:prstGeom prst="up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7"/>
              <a:endParaRPr lang="en-US" dirty="0">
                <a:solidFill>
                  <a:srgbClr val="FFFFFF"/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78" name="Bent Arrow 34">
              <a:extLst>
                <a:ext uri="{FF2B5EF4-FFF2-40B4-BE49-F238E27FC236}">
                  <a16:creationId xmlns:a16="http://schemas.microsoft.com/office/drawing/2014/main" id="{E21185EE-3F19-7708-6482-8D473396AE74}"/>
                </a:ext>
              </a:extLst>
            </p:cNvPr>
            <p:cNvSpPr/>
            <p:nvPr/>
          </p:nvSpPr>
          <p:spPr>
            <a:xfrm>
              <a:off x="11816666" y="5413247"/>
              <a:ext cx="4584168" cy="4136073"/>
            </a:xfrm>
            <a:prstGeom prst="bentArrow">
              <a:avLst>
                <a:gd name="adj1" fmla="val 21434"/>
                <a:gd name="adj2" fmla="val 25000"/>
                <a:gd name="adj3" fmla="val 26783"/>
                <a:gd name="adj4" fmla="val 8405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7"/>
              <a:endParaRPr lang="en-US" dirty="0">
                <a:solidFill>
                  <a:srgbClr val="272727"/>
                </a:solidFill>
                <a:latin typeface="Lato Light" panose="020F0502020204030203" pitchFamily="34" charset="0"/>
              </a:endParaRPr>
            </a:p>
          </p:txBody>
        </p:sp>
      </p:grpSp>
      <p:sp>
        <p:nvSpPr>
          <p:cNvPr id="79" name="TextBox 44">
            <a:extLst>
              <a:ext uri="{FF2B5EF4-FFF2-40B4-BE49-F238E27FC236}">
                <a16:creationId xmlns:a16="http://schemas.microsoft.com/office/drawing/2014/main" id="{5AD056C1-18DA-E6ED-3757-A48641A857F0}"/>
              </a:ext>
            </a:extLst>
          </p:cNvPr>
          <p:cNvSpPr txBox="1"/>
          <p:nvPr/>
        </p:nvSpPr>
        <p:spPr>
          <a:xfrm>
            <a:off x="232594" y="2579139"/>
            <a:ext cx="3480440" cy="248888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285750" lvl="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600" b="1" dirty="0">
                <a:solidFill>
                  <a:schemeClr val="accent1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Liderar com propósito</a:t>
            </a:r>
          </a:p>
          <a:p>
            <a:pPr marL="285750" lvl="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600" b="1" dirty="0">
                <a:solidFill>
                  <a:schemeClr val="accent1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Empatia</a:t>
            </a:r>
          </a:p>
          <a:p>
            <a:pPr marL="285750" lvl="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600" b="1" dirty="0">
                <a:solidFill>
                  <a:schemeClr val="accent1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Conflitos e Negociação </a:t>
            </a:r>
          </a:p>
          <a:p>
            <a:pPr marL="285750" lvl="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600" b="1" dirty="0">
                <a:solidFill>
                  <a:schemeClr val="accent1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Gestão da Mudança</a:t>
            </a:r>
          </a:p>
          <a:p>
            <a:pPr marL="285750" lvl="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600" b="1" dirty="0">
                <a:solidFill>
                  <a:schemeClr val="accent1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Relacionamento entre pares</a:t>
            </a:r>
          </a:p>
        </p:txBody>
      </p:sp>
      <p:sp>
        <p:nvSpPr>
          <p:cNvPr id="80" name="CaixaDeTexto 79">
            <a:extLst>
              <a:ext uri="{FF2B5EF4-FFF2-40B4-BE49-F238E27FC236}">
                <a16:creationId xmlns:a16="http://schemas.microsoft.com/office/drawing/2014/main" id="{4D16E4CE-E398-3DC6-16F0-F6D9E3E75A88}"/>
              </a:ext>
            </a:extLst>
          </p:cNvPr>
          <p:cNvSpPr txBox="1"/>
          <p:nvPr/>
        </p:nvSpPr>
        <p:spPr>
          <a:xfrm>
            <a:off x="2773101" y="1122640"/>
            <a:ext cx="6341230" cy="11880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accent2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Gestão</a:t>
            </a:r>
            <a:r>
              <a:rPr lang="pt-BR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pt-BR" dirty="0">
                <a:solidFill>
                  <a:schemeClr val="accent2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do tempo</a:t>
            </a:r>
          </a:p>
          <a:p>
            <a:pPr marL="285750" indent="-28575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accent2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Delegação de tarefas e responsabilidades </a:t>
            </a:r>
          </a:p>
        </p:txBody>
      </p: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031468EB-9F77-4892-AAAC-8B9A8BA3AEC1}"/>
              </a:ext>
            </a:extLst>
          </p:cNvPr>
          <p:cNvSpPr txBox="1"/>
          <p:nvPr/>
        </p:nvSpPr>
        <p:spPr>
          <a:xfrm>
            <a:off x="8541011" y="2717772"/>
            <a:ext cx="3650990" cy="2814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accent3">
                    <a:lumMod val="75000"/>
                  </a:schemeClr>
                </a:solidFill>
              </a:rPr>
              <a:t>Supervisão e orientação da equipe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accent3">
                    <a:lumMod val="75000"/>
                  </a:schemeClr>
                </a:solidFill>
              </a:rPr>
              <a:t>Aplicar feedback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accent3">
                    <a:lumMod val="75000"/>
                  </a:schemeClr>
                </a:solidFill>
              </a:rPr>
              <a:t>Comunicação assertiva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accent3">
                    <a:lumMod val="75000"/>
                  </a:schemeClr>
                </a:solidFill>
              </a:rPr>
              <a:t>Avaliação de performance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accent3">
                    <a:lumMod val="75000"/>
                  </a:schemeClr>
                </a:solidFill>
              </a:rPr>
              <a:t>Engajar equipe</a:t>
            </a:r>
          </a:p>
        </p:txBody>
      </p:sp>
      <p:grpSp>
        <p:nvGrpSpPr>
          <p:cNvPr id="82" name="Group 54073">
            <a:extLst>
              <a:ext uri="{FF2B5EF4-FFF2-40B4-BE49-F238E27FC236}">
                <a16:creationId xmlns:a16="http://schemas.microsoft.com/office/drawing/2014/main" id="{87053F19-1409-0F85-4F12-70EFDD25CB0B}"/>
              </a:ext>
            </a:extLst>
          </p:cNvPr>
          <p:cNvGrpSpPr/>
          <p:nvPr/>
        </p:nvGrpSpPr>
        <p:grpSpPr>
          <a:xfrm>
            <a:off x="4107447" y="5009206"/>
            <a:ext cx="3373417" cy="2480155"/>
            <a:chOff x="0" y="0"/>
            <a:chExt cx="3926022" cy="2795801"/>
          </a:xfrm>
        </p:grpSpPr>
        <p:grpSp>
          <p:nvGrpSpPr>
            <p:cNvPr id="83" name="Group 54064">
              <a:extLst>
                <a:ext uri="{FF2B5EF4-FFF2-40B4-BE49-F238E27FC236}">
                  <a16:creationId xmlns:a16="http://schemas.microsoft.com/office/drawing/2014/main" id="{5E2713A4-51BC-857C-27A6-32373FCC7DC2}"/>
                </a:ext>
              </a:extLst>
            </p:cNvPr>
            <p:cNvGrpSpPr/>
            <p:nvPr/>
          </p:nvGrpSpPr>
          <p:grpSpPr>
            <a:xfrm>
              <a:off x="0" y="0"/>
              <a:ext cx="1233710" cy="2795802"/>
              <a:chOff x="0" y="0"/>
              <a:chExt cx="1233709" cy="2795801"/>
            </a:xfrm>
          </p:grpSpPr>
          <p:grpSp>
            <p:nvGrpSpPr>
              <p:cNvPr id="92" name="Group 54060">
                <a:extLst>
                  <a:ext uri="{FF2B5EF4-FFF2-40B4-BE49-F238E27FC236}">
                    <a16:creationId xmlns:a16="http://schemas.microsoft.com/office/drawing/2014/main" id="{1BBAC9EC-122C-F8D5-6323-70A4E75AE4C7}"/>
                  </a:ext>
                </a:extLst>
              </p:cNvPr>
              <p:cNvGrpSpPr/>
              <p:nvPr/>
            </p:nvGrpSpPr>
            <p:grpSpPr>
              <a:xfrm>
                <a:off x="132610" y="0"/>
                <a:ext cx="981299" cy="1900107"/>
                <a:chOff x="0" y="0"/>
                <a:chExt cx="981297" cy="1900106"/>
              </a:xfrm>
            </p:grpSpPr>
            <p:sp>
              <p:nvSpPr>
                <p:cNvPr id="96" name="Shape 54057">
                  <a:extLst>
                    <a:ext uri="{FF2B5EF4-FFF2-40B4-BE49-F238E27FC236}">
                      <a16:creationId xmlns:a16="http://schemas.microsoft.com/office/drawing/2014/main" id="{023D3C59-0FDE-F17B-0231-A18CBDFCE81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981298" cy="19001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908" h="18982" extrusionOk="0">
                      <a:moveTo>
                        <a:pt x="4976" y="17957"/>
                      </a:moveTo>
                      <a:cubicBezTo>
                        <a:pt x="4976" y="17957"/>
                        <a:pt x="-1056" y="11664"/>
                        <a:pt x="163" y="7585"/>
                      </a:cubicBezTo>
                      <a:cubicBezTo>
                        <a:pt x="1380" y="3505"/>
                        <a:pt x="2357" y="627"/>
                        <a:pt x="7345" y="64"/>
                      </a:cubicBezTo>
                      <a:cubicBezTo>
                        <a:pt x="12334" y="-498"/>
                        <a:pt x="14987" y="2777"/>
                        <a:pt x="16154" y="4143"/>
                      </a:cubicBezTo>
                      <a:cubicBezTo>
                        <a:pt x="17321" y="5510"/>
                        <a:pt x="20544" y="11646"/>
                        <a:pt x="19797" y="16374"/>
                      </a:cubicBezTo>
                      <a:cubicBezTo>
                        <a:pt x="19051" y="21102"/>
                        <a:pt x="4976" y="17957"/>
                        <a:pt x="4976" y="17957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6789" tIns="26789" rIns="26789" bIns="26789" numCol="1" anchor="ctr">
                  <a:noAutofit/>
                </a:bodyPr>
                <a:lstStyle/>
                <a:p>
                  <a:pPr defTabSz="914217"/>
                  <a:endParaRPr sz="2532" dirty="0">
                    <a:solidFill>
                      <a:srgbClr val="272727"/>
                    </a:solidFill>
                    <a:latin typeface="Lato Light" panose="020F0502020204030203" pitchFamily="34" charset="0"/>
                  </a:endParaRPr>
                </a:p>
              </p:txBody>
            </p:sp>
            <p:sp>
              <p:nvSpPr>
                <p:cNvPr id="97" name="Shape 54058">
                  <a:extLst>
                    <a:ext uri="{FF2B5EF4-FFF2-40B4-BE49-F238E27FC236}">
                      <a16:creationId xmlns:a16="http://schemas.microsoft.com/office/drawing/2014/main" id="{B42BDBBD-B028-B664-144E-9BCBCC175C0D}"/>
                    </a:ext>
                  </a:extLst>
                </p:cNvPr>
                <p:cNvSpPr/>
                <p:nvPr/>
              </p:nvSpPr>
              <p:spPr>
                <a:xfrm>
                  <a:off x="44203" y="66305"/>
                  <a:ext cx="915497" cy="17726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909" h="18982" extrusionOk="0">
                      <a:moveTo>
                        <a:pt x="4976" y="17957"/>
                      </a:moveTo>
                      <a:cubicBezTo>
                        <a:pt x="4976" y="17957"/>
                        <a:pt x="-1056" y="11664"/>
                        <a:pt x="162" y="7584"/>
                      </a:cubicBezTo>
                      <a:cubicBezTo>
                        <a:pt x="1380" y="3505"/>
                        <a:pt x="2357" y="626"/>
                        <a:pt x="7345" y="64"/>
                      </a:cubicBezTo>
                      <a:cubicBezTo>
                        <a:pt x="12333" y="-498"/>
                        <a:pt x="14986" y="2777"/>
                        <a:pt x="16154" y="4144"/>
                      </a:cubicBezTo>
                      <a:cubicBezTo>
                        <a:pt x="17321" y="5510"/>
                        <a:pt x="20544" y="11647"/>
                        <a:pt x="19797" y="16374"/>
                      </a:cubicBezTo>
                      <a:cubicBezTo>
                        <a:pt x="19051" y="21102"/>
                        <a:pt x="4976" y="17957"/>
                        <a:pt x="4976" y="17957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6789" tIns="26789" rIns="26789" bIns="26789" numCol="1" anchor="ctr">
                  <a:noAutofit/>
                </a:bodyPr>
                <a:lstStyle/>
                <a:p>
                  <a:pPr defTabSz="914217"/>
                  <a:endParaRPr sz="2532" dirty="0">
                    <a:solidFill>
                      <a:srgbClr val="272727"/>
                    </a:solidFill>
                    <a:latin typeface="Lato Light" panose="020F0502020204030203" pitchFamily="34" charset="0"/>
                  </a:endParaRPr>
                </a:p>
              </p:txBody>
            </p:sp>
            <p:sp>
              <p:nvSpPr>
                <p:cNvPr id="98" name="Shape 54059">
                  <a:extLst>
                    <a:ext uri="{FF2B5EF4-FFF2-40B4-BE49-F238E27FC236}">
                      <a16:creationId xmlns:a16="http://schemas.microsoft.com/office/drawing/2014/main" id="{5AE22B7C-94CF-A06C-2C17-40924DEAAC15}"/>
                    </a:ext>
                  </a:extLst>
                </p:cNvPr>
                <p:cNvSpPr/>
                <p:nvPr/>
              </p:nvSpPr>
              <p:spPr>
                <a:xfrm>
                  <a:off x="309424" y="740408"/>
                  <a:ext cx="420308" cy="5144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1" h="21505" extrusionOk="0">
                      <a:moveTo>
                        <a:pt x="5073" y="11772"/>
                      </a:moveTo>
                      <a:lnTo>
                        <a:pt x="9784" y="7488"/>
                      </a:lnTo>
                      <a:lnTo>
                        <a:pt x="16246" y="9733"/>
                      </a:lnTo>
                      <a:lnTo>
                        <a:pt x="11537" y="14017"/>
                      </a:lnTo>
                      <a:cubicBezTo>
                        <a:pt x="11537" y="14017"/>
                        <a:pt x="5073" y="11772"/>
                        <a:pt x="5073" y="11772"/>
                      </a:cubicBezTo>
                      <a:close/>
                      <a:moveTo>
                        <a:pt x="20689" y="17198"/>
                      </a:moveTo>
                      <a:lnTo>
                        <a:pt x="13552" y="14718"/>
                      </a:lnTo>
                      <a:lnTo>
                        <a:pt x="18753" y="9987"/>
                      </a:lnTo>
                      <a:cubicBezTo>
                        <a:pt x="18816" y="9929"/>
                        <a:pt x="18851" y="9859"/>
                        <a:pt x="18893" y="9793"/>
                      </a:cubicBezTo>
                      <a:cubicBezTo>
                        <a:pt x="18905" y="9774"/>
                        <a:pt x="18930" y="9766"/>
                        <a:pt x="18940" y="9746"/>
                      </a:cubicBezTo>
                      <a:cubicBezTo>
                        <a:pt x="18945" y="9736"/>
                        <a:pt x="18943" y="9726"/>
                        <a:pt x="18947" y="9718"/>
                      </a:cubicBezTo>
                      <a:cubicBezTo>
                        <a:pt x="18972" y="9663"/>
                        <a:pt x="18977" y="9608"/>
                        <a:pt x="18988" y="9552"/>
                      </a:cubicBezTo>
                      <a:cubicBezTo>
                        <a:pt x="18999" y="9497"/>
                        <a:pt x="19018" y="9446"/>
                        <a:pt x="19016" y="9392"/>
                      </a:cubicBezTo>
                      <a:cubicBezTo>
                        <a:pt x="19014" y="9343"/>
                        <a:pt x="18994" y="9296"/>
                        <a:pt x="18982" y="9246"/>
                      </a:cubicBezTo>
                      <a:cubicBezTo>
                        <a:pt x="18966" y="9190"/>
                        <a:pt x="18959" y="9130"/>
                        <a:pt x="18930" y="9077"/>
                      </a:cubicBezTo>
                      <a:cubicBezTo>
                        <a:pt x="18909" y="9037"/>
                        <a:pt x="18872" y="9004"/>
                        <a:pt x="18844" y="8967"/>
                      </a:cubicBezTo>
                      <a:cubicBezTo>
                        <a:pt x="18799" y="8909"/>
                        <a:pt x="18758" y="8853"/>
                        <a:pt x="18699" y="8805"/>
                      </a:cubicBezTo>
                      <a:cubicBezTo>
                        <a:pt x="18692" y="8800"/>
                        <a:pt x="18688" y="8792"/>
                        <a:pt x="18681" y="8787"/>
                      </a:cubicBezTo>
                      <a:cubicBezTo>
                        <a:pt x="18641" y="8756"/>
                        <a:pt x="18592" y="8745"/>
                        <a:pt x="18549" y="8722"/>
                      </a:cubicBezTo>
                      <a:cubicBezTo>
                        <a:pt x="18495" y="8692"/>
                        <a:pt x="18452" y="8653"/>
                        <a:pt x="18390" y="8632"/>
                      </a:cubicBezTo>
                      <a:lnTo>
                        <a:pt x="11253" y="6151"/>
                      </a:lnTo>
                      <a:lnTo>
                        <a:pt x="16454" y="1421"/>
                      </a:lnTo>
                      <a:cubicBezTo>
                        <a:pt x="16837" y="1073"/>
                        <a:pt x="16805" y="534"/>
                        <a:pt x="16383" y="220"/>
                      </a:cubicBezTo>
                      <a:cubicBezTo>
                        <a:pt x="15961" y="-95"/>
                        <a:pt x="15308" y="-68"/>
                        <a:pt x="14925" y="279"/>
                      </a:cubicBezTo>
                      <a:lnTo>
                        <a:pt x="9237" y="5451"/>
                      </a:lnTo>
                      <a:lnTo>
                        <a:pt x="1433" y="2739"/>
                      </a:lnTo>
                      <a:cubicBezTo>
                        <a:pt x="911" y="2562"/>
                        <a:pt x="302" y="2759"/>
                        <a:pt x="81" y="3192"/>
                      </a:cubicBezTo>
                      <a:cubicBezTo>
                        <a:pt x="-140" y="3626"/>
                        <a:pt x="106" y="4124"/>
                        <a:pt x="631" y="4307"/>
                      </a:cubicBezTo>
                      <a:lnTo>
                        <a:pt x="7768" y="6788"/>
                      </a:lnTo>
                      <a:lnTo>
                        <a:pt x="2567" y="11518"/>
                      </a:lnTo>
                      <a:cubicBezTo>
                        <a:pt x="2528" y="11554"/>
                        <a:pt x="2512" y="11598"/>
                        <a:pt x="2481" y="11637"/>
                      </a:cubicBezTo>
                      <a:cubicBezTo>
                        <a:pt x="2448" y="11679"/>
                        <a:pt x="2405" y="11712"/>
                        <a:pt x="2381" y="11759"/>
                      </a:cubicBezTo>
                      <a:cubicBezTo>
                        <a:pt x="2377" y="11767"/>
                        <a:pt x="2379" y="11777"/>
                        <a:pt x="2375" y="11785"/>
                      </a:cubicBezTo>
                      <a:cubicBezTo>
                        <a:pt x="2346" y="11845"/>
                        <a:pt x="2340" y="11906"/>
                        <a:pt x="2329" y="11968"/>
                      </a:cubicBezTo>
                      <a:cubicBezTo>
                        <a:pt x="2321" y="12016"/>
                        <a:pt x="2303" y="12062"/>
                        <a:pt x="2305" y="12111"/>
                      </a:cubicBezTo>
                      <a:cubicBezTo>
                        <a:pt x="2306" y="12167"/>
                        <a:pt x="2328" y="12218"/>
                        <a:pt x="2344" y="12275"/>
                      </a:cubicBezTo>
                      <a:cubicBezTo>
                        <a:pt x="2357" y="12327"/>
                        <a:pt x="2363" y="12378"/>
                        <a:pt x="2390" y="12426"/>
                      </a:cubicBezTo>
                      <a:cubicBezTo>
                        <a:pt x="2412" y="12471"/>
                        <a:pt x="2452" y="12507"/>
                        <a:pt x="2485" y="12547"/>
                      </a:cubicBezTo>
                      <a:cubicBezTo>
                        <a:pt x="2528" y="12600"/>
                        <a:pt x="2565" y="12653"/>
                        <a:pt x="2621" y="12698"/>
                      </a:cubicBezTo>
                      <a:cubicBezTo>
                        <a:pt x="2628" y="12705"/>
                        <a:pt x="2631" y="12713"/>
                        <a:pt x="2639" y="12718"/>
                      </a:cubicBezTo>
                      <a:cubicBezTo>
                        <a:pt x="2691" y="12758"/>
                        <a:pt x="2754" y="12778"/>
                        <a:pt x="2814" y="12806"/>
                      </a:cubicBezTo>
                      <a:cubicBezTo>
                        <a:pt x="2855" y="12828"/>
                        <a:pt x="2886" y="12856"/>
                        <a:pt x="2931" y="12872"/>
                      </a:cubicBezTo>
                      <a:lnTo>
                        <a:pt x="10068" y="15353"/>
                      </a:lnTo>
                      <a:lnTo>
                        <a:pt x="4867" y="20083"/>
                      </a:lnTo>
                      <a:cubicBezTo>
                        <a:pt x="4484" y="20433"/>
                        <a:pt x="4516" y="20970"/>
                        <a:pt x="4939" y="21284"/>
                      </a:cubicBezTo>
                      <a:cubicBezTo>
                        <a:pt x="5136" y="21432"/>
                        <a:pt x="5384" y="21505"/>
                        <a:pt x="5632" y="21505"/>
                      </a:cubicBezTo>
                      <a:cubicBezTo>
                        <a:pt x="5913" y="21505"/>
                        <a:pt x="6193" y="21410"/>
                        <a:pt x="6396" y="21226"/>
                      </a:cubicBezTo>
                      <a:lnTo>
                        <a:pt x="12083" y="16054"/>
                      </a:lnTo>
                      <a:lnTo>
                        <a:pt x="19887" y="18765"/>
                      </a:lnTo>
                      <a:cubicBezTo>
                        <a:pt x="20018" y="18810"/>
                        <a:pt x="20154" y="18832"/>
                        <a:pt x="20288" y="18832"/>
                      </a:cubicBezTo>
                      <a:cubicBezTo>
                        <a:pt x="20690" y="18832"/>
                        <a:pt x="21073" y="18638"/>
                        <a:pt x="21239" y="18312"/>
                      </a:cubicBezTo>
                      <a:cubicBezTo>
                        <a:pt x="21460" y="17879"/>
                        <a:pt x="21214" y="17381"/>
                        <a:pt x="20689" y="17198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6789" tIns="26789" rIns="26789" bIns="26789" numCol="1" anchor="ctr">
                  <a:noAutofit/>
                </a:bodyPr>
                <a:lstStyle/>
                <a:p>
                  <a:pPr defTabSz="914217"/>
                  <a:endParaRPr sz="2532" dirty="0">
                    <a:solidFill>
                      <a:srgbClr val="272727"/>
                    </a:solidFill>
                    <a:latin typeface="Lato Light" panose="020F0502020204030203" pitchFamily="34" charset="0"/>
                  </a:endParaRPr>
                </a:p>
              </p:txBody>
            </p:sp>
          </p:grpSp>
          <p:grpSp>
            <p:nvGrpSpPr>
              <p:cNvPr id="93" name="Group 54063">
                <a:extLst>
                  <a:ext uri="{FF2B5EF4-FFF2-40B4-BE49-F238E27FC236}">
                    <a16:creationId xmlns:a16="http://schemas.microsoft.com/office/drawing/2014/main" id="{F8951125-98F3-2F3E-4C26-C0B594967175}"/>
                  </a:ext>
                </a:extLst>
              </p:cNvPr>
              <p:cNvGrpSpPr/>
              <p:nvPr/>
            </p:nvGrpSpPr>
            <p:grpSpPr>
              <a:xfrm>
                <a:off x="0" y="1337154"/>
                <a:ext cx="1233710" cy="1458648"/>
                <a:chOff x="0" y="0"/>
                <a:chExt cx="1233709" cy="1458646"/>
              </a:xfrm>
            </p:grpSpPr>
            <p:sp>
              <p:nvSpPr>
                <p:cNvPr id="94" name="Shape 54061">
                  <a:extLst>
                    <a:ext uri="{FF2B5EF4-FFF2-40B4-BE49-F238E27FC236}">
                      <a16:creationId xmlns:a16="http://schemas.microsoft.com/office/drawing/2014/main" id="{F370CBA9-C594-0FFE-066B-313C8036CC6E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233710" cy="145864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072" extrusionOk="0">
                      <a:moveTo>
                        <a:pt x="0" y="21072"/>
                      </a:moveTo>
                      <a:lnTo>
                        <a:pt x="6527" y="2621"/>
                      </a:lnTo>
                      <a:cubicBezTo>
                        <a:pt x="6527" y="2621"/>
                        <a:pt x="7278" y="565"/>
                        <a:pt x="10838" y="76"/>
                      </a:cubicBezTo>
                      <a:cubicBezTo>
                        <a:pt x="15228" y="-528"/>
                        <a:pt x="19583" y="2523"/>
                        <a:pt x="20413" y="8399"/>
                      </a:cubicBezTo>
                      <a:cubicBezTo>
                        <a:pt x="21244" y="14274"/>
                        <a:pt x="21600" y="21072"/>
                        <a:pt x="21600" y="21072"/>
                      </a:cubicBezTo>
                      <a:cubicBezTo>
                        <a:pt x="21600" y="21072"/>
                        <a:pt x="0" y="21072"/>
                        <a:pt x="0" y="2107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6789" tIns="26789" rIns="26789" bIns="26789" numCol="1" anchor="ctr">
                  <a:noAutofit/>
                </a:bodyPr>
                <a:lstStyle/>
                <a:p>
                  <a:pPr defTabSz="914217"/>
                  <a:endParaRPr sz="2532" dirty="0">
                    <a:solidFill>
                      <a:srgbClr val="272727"/>
                    </a:solidFill>
                    <a:latin typeface="Lato Light" panose="020F0502020204030203" pitchFamily="34" charset="0"/>
                  </a:endParaRPr>
                </a:p>
              </p:txBody>
            </p:sp>
            <p:sp>
              <p:nvSpPr>
                <p:cNvPr id="95" name="Shape 54062">
                  <a:extLst>
                    <a:ext uri="{FF2B5EF4-FFF2-40B4-BE49-F238E27FC236}">
                      <a16:creationId xmlns:a16="http://schemas.microsoft.com/office/drawing/2014/main" id="{914F2119-B2A0-6A60-7254-3E95769569B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695962" cy="14580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91" extrusionOk="0">
                      <a:moveTo>
                        <a:pt x="18385" y="21591"/>
                      </a:moveTo>
                      <a:lnTo>
                        <a:pt x="21600" y="4"/>
                      </a:lnTo>
                      <a:cubicBezTo>
                        <a:pt x="20798" y="-9"/>
                        <a:pt x="19998" y="5"/>
                        <a:pt x="19212" y="68"/>
                      </a:cubicBezTo>
                      <a:cubicBezTo>
                        <a:pt x="12901" y="569"/>
                        <a:pt x="11571" y="2677"/>
                        <a:pt x="11571" y="2677"/>
                      </a:cubicBezTo>
                      <a:lnTo>
                        <a:pt x="0" y="21591"/>
                      </a:lnTo>
                      <a:cubicBezTo>
                        <a:pt x="0" y="21591"/>
                        <a:pt x="18385" y="21591"/>
                        <a:pt x="18385" y="2159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6789" tIns="26789" rIns="26789" bIns="26789" numCol="1" anchor="ctr">
                  <a:noAutofit/>
                </a:bodyPr>
                <a:lstStyle/>
                <a:p>
                  <a:pPr defTabSz="914217"/>
                  <a:endParaRPr sz="2532" dirty="0">
                    <a:solidFill>
                      <a:srgbClr val="272727"/>
                    </a:solidFill>
                    <a:latin typeface="Lato Light" panose="020F0502020204030203" pitchFamily="34" charset="0"/>
                  </a:endParaRPr>
                </a:p>
              </p:txBody>
            </p:sp>
          </p:grpSp>
        </p:grpSp>
        <p:grpSp>
          <p:nvGrpSpPr>
            <p:cNvPr id="84" name="Group 54072">
              <a:extLst>
                <a:ext uri="{FF2B5EF4-FFF2-40B4-BE49-F238E27FC236}">
                  <a16:creationId xmlns:a16="http://schemas.microsoft.com/office/drawing/2014/main" id="{DBCA540E-E22A-E845-8E8A-23E8711A0630}"/>
                </a:ext>
              </a:extLst>
            </p:cNvPr>
            <p:cNvGrpSpPr/>
            <p:nvPr/>
          </p:nvGrpSpPr>
          <p:grpSpPr>
            <a:xfrm>
              <a:off x="2688573" y="0"/>
              <a:ext cx="1237450" cy="2795802"/>
              <a:chOff x="0" y="0"/>
              <a:chExt cx="1237448" cy="2795801"/>
            </a:xfrm>
          </p:grpSpPr>
          <p:grpSp>
            <p:nvGrpSpPr>
              <p:cNvPr id="85" name="Group 54068">
                <a:extLst>
                  <a:ext uri="{FF2B5EF4-FFF2-40B4-BE49-F238E27FC236}">
                    <a16:creationId xmlns:a16="http://schemas.microsoft.com/office/drawing/2014/main" id="{F5CA1503-4A20-88B6-50D1-B0A0A58A9D52}"/>
                  </a:ext>
                </a:extLst>
              </p:cNvPr>
              <p:cNvGrpSpPr/>
              <p:nvPr/>
            </p:nvGrpSpPr>
            <p:grpSpPr>
              <a:xfrm>
                <a:off x="121560" y="0"/>
                <a:ext cx="981280" cy="1900107"/>
                <a:chOff x="0" y="0"/>
                <a:chExt cx="981279" cy="1900106"/>
              </a:xfrm>
            </p:grpSpPr>
            <p:sp>
              <p:nvSpPr>
                <p:cNvPr id="89" name="Shape 54065">
                  <a:extLst>
                    <a:ext uri="{FF2B5EF4-FFF2-40B4-BE49-F238E27FC236}">
                      <a16:creationId xmlns:a16="http://schemas.microsoft.com/office/drawing/2014/main" id="{AEFC4B45-9793-DB2E-4594-2EED04C08EF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981280" cy="19001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908" h="18982" extrusionOk="0">
                      <a:moveTo>
                        <a:pt x="14932" y="17957"/>
                      </a:moveTo>
                      <a:cubicBezTo>
                        <a:pt x="14932" y="17957"/>
                        <a:pt x="20964" y="11664"/>
                        <a:pt x="19746" y="7585"/>
                      </a:cubicBezTo>
                      <a:cubicBezTo>
                        <a:pt x="18528" y="3505"/>
                        <a:pt x="17550" y="627"/>
                        <a:pt x="12562" y="64"/>
                      </a:cubicBezTo>
                      <a:cubicBezTo>
                        <a:pt x="7574" y="-498"/>
                        <a:pt x="4922" y="2777"/>
                        <a:pt x="3754" y="4143"/>
                      </a:cubicBezTo>
                      <a:cubicBezTo>
                        <a:pt x="2586" y="5510"/>
                        <a:pt x="-636" y="11646"/>
                        <a:pt x="111" y="16374"/>
                      </a:cubicBezTo>
                      <a:cubicBezTo>
                        <a:pt x="857" y="21102"/>
                        <a:pt x="14932" y="17957"/>
                        <a:pt x="14932" y="17957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6789" tIns="26789" rIns="26789" bIns="26789" numCol="1" anchor="ctr">
                  <a:noAutofit/>
                </a:bodyPr>
                <a:lstStyle/>
                <a:p>
                  <a:pPr defTabSz="914217"/>
                  <a:endParaRPr sz="2532" dirty="0">
                    <a:solidFill>
                      <a:srgbClr val="272727"/>
                    </a:solidFill>
                    <a:latin typeface="Lato Light" panose="020F0502020204030203" pitchFamily="34" charset="0"/>
                  </a:endParaRPr>
                </a:p>
              </p:txBody>
            </p:sp>
            <p:sp>
              <p:nvSpPr>
                <p:cNvPr id="90" name="Shape 54066">
                  <a:extLst>
                    <a:ext uri="{FF2B5EF4-FFF2-40B4-BE49-F238E27FC236}">
                      <a16:creationId xmlns:a16="http://schemas.microsoft.com/office/drawing/2014/main" id="{676453BF-5295-5ADC-7B06-C65801D5C4A8}"/>
                    </a:ext>
                  </a:extLst>
                </p:cNvPr>
                <p:cNvSpPr/>
                <p:nvPr/>
              </p:nvSpPr>
              <p:spPr>
                <a:xfrm>
                  <a:off x="22101" y="66305"/>
                  <a:ext cx="915510" cy="17726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908" h="18982" extrusionOk="0">
                      <a:moveTo>
                        <a:pt x="14932" y="17957"/>
                      </a:moveTo>
                      <a:cubicBezTo>
                        <a:pt x="14932" y="17957"/>
                        <a:pt x="20964" y="11664"/>
                        <a:pt x="19746" y="7584"/>
                      </a:cubicBezTo>
                      <a:cubicBezTo>
                        <a:pt x="18528" y="3505"/>
                        <a:pt x="17551" y="626"/>
                        <a:pt x="12563" y="64"/>
                      </a:cubicBezTo>
                      <a:cubicBezTo>
                        <a:pt x="7574" y="-498"/>
                        <a:pt x="4922" y="2777"/>
                        <a:pt x="3755" y="4144"/>
                      </a:cubicBezTo>
                      <a:cubicBezTo>
                        <a:pt x="2587" y="5510"/>
                        <a:pt x="-636" y="11647"/>
                        <a:pt x="111" y="16374"/>
                      </a:cubicBezTo>
                      <a:cubicBezTo>
                        <a:pt x="857" y="21102"/>
                        <a:pt x="14932" y="17957"/>
                        <a:pt x="14932" y="17957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6789" tIns="26789" rIns="26789" bIns="26789" numCol="1" anchor="ctr">
                  <a:noAutofit/>
                </a:bodyPr>
                <a:lstStyle/>
                <a:p>
                  <a:pPr defTabSz="914217"/>
                  <a:endParaRPr sz="2532" dirty="0">
                    <a:solidFill>
                      <a:srgbClr val="272727"/>
                    </a:solidFill>
                    <a:latin typeface="Lato Light" panose="020F0502020204030203" pitchFamily="34" charset="0"/>
                  </a:endParaRPr>
                </a:p>
              </p:txBody>
            </p:sp>
            <p:sp>
              <p:nvSpPr>
                <p:cNvPr id="91" name="Shape 54067">
                  <a:extLst>
                    <a:ext uri="{FF2B5EF4-FFF2-40B4-BE49-F238E27FC236}">
                      <a16:creationId xmlns:a16="http://schemas.microsoft.com/office/drawing/2014/main" id="{DAACAC65-D2D5-E43C-20B4-F0F60F952650}"/>
                    </a:ext>
                  </a:extLst>
                </p:cNvPr>
                <p:cNvSpPr/>
                <p:nvPr/>
              </p:nvSpPr>
              <p:spPr>
                <a:xfrm>
                  <a:off x="243119" y="740408"/>
                  <a:ext cx="420323" cy="5144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1" h="21505" extrusionOk="0">
                      <a:moveTo>
                        <a:pt x="9783" y="14017"/>
                      </a:moveTo>
                      <a:lnTo>
                        <a:pt x="5074" y="9733"/>
                      </a:lnTo>
                      <a:lnTo>
                        <a:pt x="11536" y="7488"/>
                      </a:lnTo>
                      <a:lnTo>
                        <a:pt x="16247" y="11772"/>
                      </a:lnTo>
                      <a:cubicBezTo>
                        <a:pt x="16247" y="11772"/>
                        <a:pt x="9783" y="14017"/>
                        <a:pt x="9783" y="14017"/>
                      </a:cubicBezTo>
                      <a:close/>
                      <a:moveTo>
                        <a:pt x="81" y="18312"/>
                      </a:moveTo>
                      <a:cubicBezTo>
                        <a:pt x="248" y="18638"/>
                        <a:pt x="631" y="18832"/>
                        <a:pt x="1031" y="18832"/>
                      </a:cubicBezTo>
                      <a:cubicBezTo>
                        <a:pt x="1167" y="18832"/>
                        <a:pt x="1302" y="18810"/>
                        <a:pt x="1434" y="18765"/>
                      </a:cubicBezTo>
                      <a:lnTo>
                        <a:pt x="9238" y="16054"/>
                      </a:lnTo>
                      <a:lnTo>
                        <a:pt x="14925" y="21226"/>
                      </a:lnTo>
                      <a:cubicBezTo>
                        <a:pt x="15127" y="21410"/>
                        <a:pt x="15409" y="21505"/>
                        <a:pt x="15689" y="21505"/>
                      </a:cubicBezTo>
                      <a:cubicBezTo>
                        <a:pt x="15936" y="21505"/>
                        <a:pt x="16184" y="21432"/>
                        <a:pt x="16382" y="21284"/>
                      </a:cubicBezTo>
                      <a:cubicBezTo>
                        <a:pt x="16803" y="20970"/>
                        <a:pt x="16835" y="20433"/>
                        <a:pt x="16453" y="20083"/>
                      </a:cubicBezTo>
                      <a:lnTo>
                        <a:pt x="11253" y="15353"/>
                      </a:lnTo>
                      <a:lnTo>
                        <a:pt x="18391" y="12872"/>
                      </a:lnTo>
                      <a:cubicBezTo>
                        <a:pt x="18435" y="12856"/>
                        <a:pt x="18466" y="12828"/>
                        <a:pt x="18508" y="12806"/>
                      </a:cubicBezTo>
                      <a:cubicBezTo>
                        <a:pt x="18566" y="12778"/>
                        <a:pt x="18629" y="12758"/>
                        <a:pt x="18681" y="12718"/>
                      </a:cubicBezTo>
                      <a:cubicBezTo>
                        <a:pt x="18689" y="12713"/>
                        <a:pt x="18693" y="12705"/>
                        <a:pt x="18701" y="12698"/>
                      </a:cubicBezTo>
                      <a:cubicBezTo>
                        <a:pt x="18756" y="12653"/>
                        <a:pt x="18793" y="12600"/>
                        <a:pt x="18834" y="12547"/>
                      </a:cubicBezTo>
                      <a:cubicBezTo>
                        <a:pt x="18868" y="12507"/>
                        <a:pt x="18908" y="12471"/>
                        <a:pt x="18931" y="12426"/>
                      </a:cubicBezTo>
                      <a:cubicBezTo>
                        <a:pt x="18957" y="12378"/>
                        <a:pt x="18963" y="12327"/>
                        <a:pt x="18977" y="12275"/>
                      </a:cubicBezTo>
                      <a:cubicBezTo>
                        <a:pt x="18991" y="12218"/>
                        <a:pt x="19015" y="12167"/>
                        <a:pt x="19015" y="12111"/>
                      </a:cubicBezTo>
                      <a:cubicBezTo>
                        <a:pt x="19017" y="12062"/>
                        <a:pt x="18999" y="12016"/>
                        <a:pt x="18991" y="11968"/>
                      </a:cubicBezTo>
                      <a:cubicBezTo>
                        <a:pt x="18979" y="11906"/>
                        <a:pt x="18975" y="11845"/>
                        <a:pt x="18947" y="11785"/>
                      </a:cubicBezTo>
                      <a:cubicBezTo>
                        <a:pt x="18943" y="11777"/>
                        <a:pt x="18943" y="11767"/>
                        <a:pt x="18938" y="11759"/>
                      </a:cubicBezTo>
                      <a:cubicBezTo>
                        <a:pt x="18914" y="11712"/>
                        <a:pt x="18872" y="11679"/>
                        <a:pt x="18840" y="11637"/>
                      </a:cubicBezTo>
                      <a:cubicBezTo>
                        <a:pt x="18810" y="11598"/>
                        <a:pt x="18793" y="11554"/>
                        <a:pt x="18753" y="11518"/>
                      </a:cubicBezTo>
                      <a:lnTo>
                        <a:pt x="13551" y="6788"/>
                      </a:lnTo>
                      <a:lnTo>
                        <a:pt x="20690" y="4307"/>
                      </a:lnTo>
                      <a:cubicBezTo>
                        <a:pt x="21215" y="4124"/>
                        <a:pt x="21461" y="3626"/>
                        <a:pt x="21240" y="3192"/>
                      </a:cubicBezTo>
                      <a:cubicBezTo>
                        <a:pt x="21018" y="2759"/>
                        <a:pt x="20409" y="2562"/>
                        <a:pt x="19888" y="2739"/>
                      </a:cubicBezTo>
                      <a:lnTo>
                        <a:pt x="12085" y="5451"/>
                      </a:lnTo>
                      <a:lnTo>
                        <a:pt x="6395" y="279"/>
                      </a:lnTo>
                      <a:cubicBezTo>
                        <a:pt x="6012" y="-68"/>
                        <a:pt x="5359" y="-95"/>
                        <a:pt x="4938" y="220"/>
                      </a:cubicBezTo>
                      <a:cubicBezTo>
                        <a:pt x="4517" y="534"/>
                        <a:pt x="4485" y="1073"/>
                        <a:pt x="4868" y="1421"/>
                      </a:cubicBezTo>
                      <a:lnTo>
                        <a:pt x="10068" y="6151"/>
                      </a:lnTo>
                      <a:lnTo>
                        <a:pt x="2930" y="8632"/>
                      </a:lnTo>
                      <a:cubicBezTo>
                        <a:pt x="2869" y="8653"/>
                        <a:pt x="2825" y="8692"/>
                        <a:pt x="2772" y="8722"/>
                      </a:cubicBezTo>
                      <a:cubicBezTo>
                        <a:pt x="2728" y="8745"/>
                        <a:pt x="2680" y="8756"/>
                        <a:pt x="2640" y="8787"/>
                      </a:cubicBezTo>
                      <a:cubicBezTo>
                        <a:pt x="2631" y="8792"/>
                        <a:pt x="2629" y="8800"/>
                        <a:pt x="2623" y="8805"/>
                      </a:cubicBezTo>
                      <a:cubicBezTo>
                        <a:pt x="2563" y="8853"/>
                        <a:pt x="2523" y="8909"/>
                        <a:pt x="2478" y="8967"/>
                      </a:cubicBezTo>
                      <a:cubicBezTo>
                        <a:pt x="2450" y="9004"/>
                        <a:pt x="2412" y="9037"/>
                        <a:pt x="2390" y="9077"/>
                      </a:cubicBezTo>
                      <a:cubicBezTo>
                        <a:pt x="2362" y="9130"/>
                        <a:pt x="2353" y="9190"/>
                        <a:pt x="2339" y="9246"/>
                      </a:cubicBezTo>
                      <a:cubicBezTo>
                        <a:pt x="2327" y="9296"/>
                        <a:pt x="2307" y="9343"/>
                        <a:pt x="2305" y="9392"/>
                      </a:cubicBezTo>
                      <a:cubicBezTo>
                        <a:pt x="2303" y="9446"/>
                        <a:pt x="2321" y="9497"/>
                        <a:pt x="2333" y="9552"/>
                      </a:cubicBezTo>
                      <a:cubicBezTo>
                        <a:pt x="2345" y="9608"/>
                        <a:pt x="2350" y="9663"/>
                        <a:pt x="2374" y="9718"/>
                      </a:cubicBezTo>
                      <a:cubicBezTo>
                        <a:pt x="2377" y="9726"/>
                        <a:pt x="2375" y="9736"/>
                        <a:pt x="2381" y="9746"/>
                      </a:cubicBezTo>
                      <a:cubicBezTo>
                        <a:pt x="2390" y="9766"/>
                        <a:pt x="2416" y="9774"/>
                        <a:pt x="2428" y="9793"/>
                      </a:cubicBezTo>
                      <a:cubicBezTo>
                        <a:pt x="2470" y="9859"/>
                        <a:pt x="2504" y="9929"/>
                        <a:pt x="2567" y="9987"/>
                      </a:cubicBezTo>
                      <a:lnTo>
                        <a:pt x="7769" y="14718"/>
                      </a:lnTo>
                      <a:lnTo>
                        <a:pt x="633" y="17198"/>
                      </a:lnTo>
                      <a:cubicBezTo>
                        <a:pt x="107" y="17381"/>
                        <a:pt x="-139" y="17879"/>
                        <a:pt x="81" y="18312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6789" tIns="26789" rIns="26789" bIns="26789" numCol="1" anchor="ctr">
                  <a:noAutofit/>
                </a:bodyPr>
                <a:lstStyle/>
                <a:p>
                  <a:pPr defTabSz="914217"/>
                  <a:endParaRPr sz="2532" dirty="0">
                    <a:solidFill>
                      <a:srgbClr val="272727"/>
                    </a:solidFill>
                    <a:latin typeface="Lato Light" panose="020F0502020204030203" pitchFamily="34" charset="0"/>
                  </a:endParaRPr>
                </a:p>
              </p:txBody>
            </p:sp>
          </p:grpSp>
          <p:grpSp>
            <p:nvGrpSpPr>
              <p:cNvPr id="86" name="Group 54071">
                <a:extLst>
                  <a:ext uri="{FF2B5EF4-FFF2-40B4-BE49-F238E27FC236}">
                    <a16:creationId xmlns:a16="http://schemas.microsoft.com/office/drawing/2014/main" id="{C3E391D0-C063-098D-0035-72ED365C6BF0}"/>
                  </a:ext>
                </a:extLst>
              </p:cNvPr>
              <p:cNvGrpSpPr/>
              <p:nvPr/>
            </p:nvGrpSpPr>
            <p:grpSpPr>
              <a:xfrm>
                <a:off x="-1" y="1337154"/>
                <a:ext cx="1237450" cy="1458648"/>
                <a:chOff x="0" y="0"/>
                <a:chExt cx="1237448" cy="1458646"/>
              </a:xfrm>
            </p:grpSpPr>
            <p:sp>
              <p:nvSpPr>
                <p:cNvPr id="87" name="Shape 54069">
                  <a:extLst>
                    <a:ext uri="{FF2B5EF4-FFF2-40B4-BE49-F238E27FC236}">
                      <a16:creationId xmlns:a16="http://schemas.microsoft.com/office/drawing/2014/main" id="{F5474F66-559F-E088-9809-4B796F4AE4C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233705" cy="145864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072" extrusionOk="0">
                      <a:moveTo>
                        <a:pt x="21600" y="21072"/>
                      </a:moveTo>
                      <a:lnTo>
                        <a:pt x="15072" y="2621"/>
                      </a:lnTo>
                      <a:cubicBezTo>
                        <a:pt x="15072" y="2621"/>
                        <a:pt x="14323" y="565"/>
                        <a:pt x="10762" y="76"/>
                      </a:cubicBezTo>
                      <a:cubicBezTo>
                        <a:pt x="6371" y="-528"/>
                        <a:pt x="2017" y="2523"/>
                        <a:pt x="1186" y="8399"/>
                      </a:cubicBezTo>
                      <a:cubicBezTo>
                        <a:pt x="356" y="14274"/>
                        <a:pt x="0" y="21072"/>
                        <a:pt x="0" y="21072"/>
                      </a:cubicBezTo>
                      <a:cubicBezTo>
                        <a:pt x="0" y="21072"/>
                        <a:pt x="21600" y="21072"/>
                        <a:pt x="21600" y="21072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6789" tIns="26789" rIns="26789" bIns="26789" numCol="1" anchor="ctr">
                  <a:noAutofit/>
                </a:bodyPr>
                <a:lstStyle/>
                <a:p>
                  <a:pPr defTabSz="914217"/>
                  <a:endParaRPr sz="2532" dirty="0">
                    <a:solidFill>
                      <a:srgbClr val="272727"/>
                    </a:solidFill>
                    <a:latin typeface="Lato Light" panose="020F0502020204030203" pitchFamily="34" charset="0"/>
                  </a:endParaRPr>
                </a:p>
              </p:txBody>
            </p:sp>
            <p:sp>
              <p:nvSpPr>
                <p:cNvPr id="88" name="Shape 54070">
                  <a:extLst>
                    <a:ext uri="{FF2B5EF4-FFF2-40B4-BE49-F238E27FC236}">
                      <a16:creationId xmlns:a16="http://schemas.microsoft.com/office/drawing/2014/main" id="{926DDD3B-3EB1-77E8-9A4C-4CEC365E217D}"/>
                    </a:ext>
                  </a:extLst>
                </p:cNvPr>
                <p:cNvSpPr/>
                <p:nvPr/>
              </p:nvSpPr>
              <p:spPr>
                <a:xfrm>
                  <a:off x="541492" y="0"/>
                  <a:ext cx="695957" cy="14580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91" extrusionOk="0">
                      <a:moveTo>
                        <a:pt x="3215" y="21591"/>
                      </a:moveTo>
                      <a:lnTo>
                        <a:pt x="0" y="4"/>
                      </a:lnTo>
                      <a:cubicBezTo>
                        <a:pt x="803" y="-9"/>
                        <a:pt x="1601" y="5"/>
                        <a:pt x="2388" y="68"/>
                      </a:cubicBezTo>
                      <a:cubicBezTo>
                        <a:pt x="8699" y="569"/>
                        <a:pt x="10028" y="2677"/>
                        <a:pt x="10028" y="2677"/>
                      </a:cubicBezTo>
                      <a:lnTo>
                        <a:pt x="21600" y="21591"/>
                      </a:lnTo>
                      <a:cubicBezTo>
                        <a:pt x="21600" y="21591"/>
                        <a:pt x="3215" y="21591"/>
                        <a:pt x="3215" y="2159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6789" tIns="26789" rIns="26789" bIns="26789" numCol="1" anchor="ctr">
                  <a:noAutofit/>
                </a:bodyPr>
                <a:lstStyle/>
                <a:p>
                  <a:pPr defTabSz="914217"/>
                  <a:endParaRPr sz="2532" dirty="0">
                    <a:solidFill>
                      <a:srgbClr val="272727"/>
                    </a:solidFill>
                    <a:latin typeface="Lato Light" panose="020F0502020204030203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4101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C77A3035-5E1C-BDD0-E51E-48C7F8BD4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Definição do Objetivo</a:t>
            </a:r>
            <a:br>
              <a:rPr lang="pt-BR" dirty="0"/>
            </a:br>
            <a:r>
              <a:rPr lang="pt-BR" sz="3100" dirty="0"/>
              <a:t>Programa de Desenvolvimento para Enfermeiros </a:t>
            </a:r>
            <a:endParaRPr lang="pt-BR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2E91854-39A7-5057-6A98-916F10C02840}"/>
              </a:ext>
            </a:extLst>
          </p:cNvPr>
          <p:cNvSpPr/>
          <p:nvPr/>
        </p:nvSpPr>
        <p:spPr>
          <a:xfrm>
            <a:off x="1142138" y="2127212"/>
            <a:ext cx="3932781" cy="92240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927F31FA-A9A8-1C39-776C-10D137B2310F}"/>
              </a:ext>
            </a:extLst>
          </p:cNvPr>
          <p:cNvSpPr/>
          <p:nvPr/>
        </p:nvSpPr>
        <p:spPr>
          <a:xfrm>
            <a:off x="198120" y="1734061"/>
            <a:ext cx="1386391" cy="144268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A48170CE-71DC-1000-FE66-F3C234F0AC88}"/>
              </a:ext>
            </a:extLst>
          </p:cNvPr>
          <p:cNvSpPr txBox="1"/>
          <p:nvPr/>
        </p:nvSpPr>
        <p:spPr>
          <a:xfrm>
            <a:off x="795647" y="2196000"/>
            <a:ext cx="401072" cy="7848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1</a:t>
            </a: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9C512B75-19A8-57DD-EEFB-1A320EC52D45}"/>
              </a:ext>
            </a:extLst>
          </p:cNvPr>
          <p:cNvSpPr txBox="1"/>
          <p:nvPr/>
        </p:nvSpPr>
        <p:spPr>
          <a:xfrm>
            <a:off x="2141345" y="2192483"/>
            <a:ext cx="2209800" cy="83099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Objetivo</a:t>
            </a:r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Específico</a:t>
            </a:r>
            <a:endParaRPr lang="en-US" sz="2400" b="1" dirty="0">
              <a:solidFill>
                <a:schemeClr val="bg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8" name="Rounded Rectangle 15">
            <a:extLst>
              <a:ext uri="{FF2B5EF4-FFF2-40B4-BE49-F238E27FC236}">
                <a16:creationId xmlns:a16="http://schemas.microsoft.com/office/drawing/2014/main" id="{C7398884-FC56-3B42-589E-2ACF132E50CC}"/>
              </a:ext>
            </a:extLst>
          </p:cNvPr>
          <p:cNvSpPr/>
          <p:nvPr/>
        </p:nvSpPr>
        <p:spPr>
          <a:xfrm>
            <a:off x="5234859" y="1886642"/>
            <a:ext cx="6536292" cy="144268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DB840C0A-8E23-A3C5-81D9-05F59A07EDD7}"/>
              </a:ext>
            </a:extLst>
          </p:cNvPr>
          <p:cNvSpPr/>
          <p:nvPr/>
        </p:nvSpPr>
        <p:spPr>
          <a:xfrm>
            <a:off x="1142138" y="4922232"/>
            <a:ext cx="3932781" cy="922405"/>
          </a:xfrm>
          <a:prstGeom prst="rect">
            <a:avLst/>
          </a:prstGeom>
          <a:solidFill>
            <a:schemeClr val="accent4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0" name="Oval 4">
            <a:extLst>
              <a:ext uri="{FF2B5EF4-FFF2-40B4-BE49-F238E27FC236}">
                <a16:creationId xmlns:a16="http://schemas.microsoft.com/office/drawing/2014/main" id="{3D08EE22-87C4-5A4C-C314-012C0223A12B}"/>
              </a:ext>
            </a:extLst>
          </p:cNvPr>
          <p:cNvSpPr/>
          <p:nvPr/>
        </p:nvSpPr>
        <p:spPr>
          <a:xfrm>
            <a:off x="231927" y="4419601"/>
            <a:ext cx="1386391" cy="155216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6C900B7F-923D-DDF7-8B27-B32B5B7408B6}"/>
              </a:ext>
            </a:extLst>
          </p:cNvPr>
          <p:cNvSpPr txBox="1"/>
          <p:nvPr/>
        </p:nvSpPr>
        <p:spPr>
          <a:xfrm>
            <a:off x="738741" y="4991020"/>
            <a:ext cx="529678" cy="7848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2</a:t>
            </a: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E793531B-4955-9043-6F4E-02EADC6A5224}"/>
              </a:ext>
            </a:extLst>
          </p:cNvPr>
          <p:cNvSpPr txBox="1"/>
          <p:nvPr/>
        </p:nvSpPr>
        <p:spPr>
          <a:xfrm>
            <a:off x="1657024" y="4966989"/>
            <a:ext cx="3234566" cy="83099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Resultado</a:t>
            </a:r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Esperado</a:t>
            </a:r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</a:t>
            </a:r>
          </a:p>
        </p:txBody>
      </p:sp>
      <p:sp>
        <p:nvSpPr>
          <p:cNvPr id="13" name="Rounded Rectangle 16">
            <a:extLst>
              <a:ext uri="{FF2B5EF4-FFF2-40B4-BE49-F238E27FC236}">
                <a16:creationId xmlns:a16="http://schemas.microsoft.com/office/drawing/2014/main" id="{BD1C4F7A-DDFB-8E41-766B-1FABC6EC5A7F}"/>
              </a:ext>
            </a:extLst>
          </p:cNvPr>
          <p:cNvSpPr/>
          <p:nvPr/>
        </p:nvSpPr>
        <p:spPr>
          <a:xfrm>
            <a:off x="5309584" y="4196850"/>
            <a:ext cx="6474560" cy="2296025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B2ED104-7391-5E2D-1F71-F928415F271C}"/>
              </a:ext>
            </a:extLst>
          </p:cNvPr>
          <p:cNvSpPr txBox="1">
            <a:spLocks/>
          </p:cNvSpPr>
          <p:nvPr/>
        </p:nvSpPr>
        <p:spPr>
          <a:xfrm>
            <a:off x="5677231" y="2055203"/>
            <a:ext cx="5677534" cy="1105559"/>
          </a:xfrm>
          <a:prstGeom prst="rect">
            <a:avLst/>
          </a:prstGeom>
        </p:spPr>
        <p:txBody>
          <a:bodyPr vert="horz" wrap="square" lIns="45720" tIns="22860" rIns="45720" bIns="2286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pt-BR" sz="16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Engajar os enfermeiros assistenciais a compreender seu papel de líder e aplicar ferramentas para uma boa performance da sua equipe.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B17B241E-EC88-CFD0-89A2-56823431507A}"/>
              </a:ext>
            </a:extLst>
          </p:cNvPr>
          <p:cNvSpPr txBox="1">
            <a:spLocks/>
          </p:cNvSpPr>
          <p:nvPr/>
        </p:nvSpPr>
        <p:spPr>
          <a:xfrm>
            <a:off x="5882253" y="4305033"/>
            <a:ext cx="5615802" cy="2071849"/>
          </a:xfrm>
          <a:prstGeom prst="rect">
            <a:avLst/>
          </a:prstGeom>
        </p:spPr>
        <p:txBody>
          <a:bodyPr vert="horz" wrap="square" lIns="45720" tIns="22860" rIns="45720" bIns="2286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Aumento dos conhecimentos, habilidades e desenvolvimento de competências de liderança;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Valorização entre os pares e a instituição;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Estar em uma posição de destaque;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Aumento do networking e compartilhamento de ideias e aprendizado para auxiliar no desenvolvimento profissional.</a:t>
            </a:r>
          </a:p>
        </p:txBody>
      </p:sp>
    </p:spTree>
    <p:extLst>
      <p:ext uri="{BB962C8B-B14F-4D97-AF65-F5344CB8AC3E}">
        <p14:creationId xmlns:p14="http://schemas.microsoft.com/office/powerpoint/2010/main" val="3087829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D7AAA8C9-2BC7-4A71-A032-B6EBC49950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5870145"/>
              </p:ext>
            </p:extLst>
          </p:nvPr>
        </p:nvGraphicFramePr>
        <p:xfrm>
          <a:off x="102507" y="1751969"/>
          <a:ext cx="9534979" cy="42569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7C35FE84-69A7-621C-5BD2-2F6422AB92E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10" r="910" b="597"/>
          <a:stretch/>
        </p:blipFill>
        <p:spPr>
          <a:xfrm>
            <a:off x="9455765" y="2777924"/>
            <a:ext cx="2315386" cy="232461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E1DE24F-79A4-BC46-4636-50C014A1B78E}"/>
              </a:ext>
            </a:extLst>
          </p:cNvPr>
          <p:cNvSpPr txBox="1"/>
          <p:nvPr/>
        </p:nvSpPr>
        <p:spPr>
          <a:xfrm rot="16200000">
            <a:off x="-2539999" y="1090230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4000" b="1" dirty="0">
                <a:solidFill>
                  <a:schemeClr val="bg1">
                    <a:lumMod val="95000"/>
                  </a:schemeClr>
                </a:solidFill>
              </a:rPr>
              <a:t>2022</a:t>
            </a:r>
          </a:p>
        </p:txBody>
      </p:sp>
      <p:sp>
        <p:nvSpPr>
          <p:cNvPr id="9" name="Título 2">
            <a:extLst>
              <a:ext uri="{FF2B5EF4-FFF2-40B4-BE49-F238E27FC236}">
                <a16:creationId xmlns:a16="http://schemas.microsoft.com/office/drawing/2014/main" id="{E7CEA30B-8E86-3C27-E4CF-506441751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215" y="336989"/>
            <a:ext cx="8495936" cy="784167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bg2">
                    <a:lumMod val="75000"/>
                  </a:schemeClr>
                </a:solidFill>
              </a:rPr>
              <a:t>TRILHA DE APRENDIZAGEM</a:t>
            </a:r>
            <a:br>
              <a:rPr lang="pt-BR" sz="40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pt-BR" sz="4000" dirty="0">
                <a:solidFill>
                  <a:schemeClr val="bg2">
                    <a:lumMod val="75000"/>
                  </a:schemeClr>
                </a:solidFill>
              </a:rPr>
              <a:t>Soft Skills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06608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664D9AD7-EE0A-445B-B955-CA02BE92C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215" y="336989"/>
            <a:ext cx="8495936" cy="784167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bg2">
                    <a:lumMod val="75000"/>
                  </a:schemeClr>
                </a:solidFill>
              </a:rPr>
              <a:t>TRILHA DE APRENDIZAGEM</a:t>
            </a:r>
            <a:br>
              <a:rPr lang="pt-BR" sz="40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pt-BR" sz="4000" dirty="0">
                <a:solidFill>
                  <a:schemeClr val="bg2">
                    <a:lumMod val="75000"/>
                  </a:schemeClr>
                </a:solidFill>
              </a:rPr>
              <a:t>Soft Skills</a:t>
            </a:r>
            <a:endParaRPr lang="pt-BR" dirty="0"/>
          </a:p>
        </p:txBody>
      </p:sp>
      <p:graphicFrame>
        <p:nvGraphicFramePr>
          <p:cNvPr id="13" name="Tabela 3">
            <a:extLst>
              <a:ext uri="{FF2B5EF4-FFF2-40B4-BE49-F238E27FC236}">
                <a16:creationId xmlns:a16="http://schemas.microsoft.com/office/drawing/2014/main" id="{0FB54F79-0E96-4394-8804-B2690348FF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96517"/>
              </p:ext>
            </p:extLst>
          </p:nvPr>
        </p:nvGraphicFramePr>
        <p:xfrm>
          <a:off x="203981" y="2771535"/>
          <a:ext cx="5648180" cy="3749476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{7DF18680-E054-41AD-8BC1-D1AEF772440D}</a:tableStyleId>
              </a:tblPr>
              <a:tblGrid>
                <a:gridCol w="5648180">
                  <a:extLst>
                    <a:ext uri="{9D8B030D-6E8A-4147-A177-3AD203B41FA5}">
                      <a16:colId xmlns:a16="http://schemas.microsoft.com/office/drawing/2014/main" val="3210021052"/>
                    </a:ext>
                  </a:extLst>
                </a:gridCol>
              </a:tblGrid>
              <a:tr h="777521"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Tema</a:t>
                      </a:r>
                      <a:endParaRPr lang="pt-BR" sz="36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4548540"/>
                  </a:ext>
                </a:extLst>
              </a:tr>
              <a:tr h="1011346">
                <a:tc>
                  <a:txBody>
                    <a:bodyPr/>
                    <a:lstStyle/>
                    <a:p>
                      <a:pPr algn="l"/>
                      <a:r>
                        <a:rPr lang="pt-BR" sz="3200" b="1" dirty="0"/>
                        <a:t>I  - Liderança Exponencial e estilos de liderança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7194196"/>
                  </a:ext>
                </a:extLst>
              </a:tr>
              <a:tr h="980634">
                <a:tc>
                  <a:txBody>
                    <a:bodyPr/>
                    <a:lstStyle/>
                    <a:p>
                      <a:pPr algn="l"/>
                      <a:r>
                        <a:rPr lang="pt-BR" sz="3200" b="1" dirty="0"/>
                        <a:t>II</a:t>
                      </a:r>
                      <a:r>
                        <a:rPr lang="pt-BR" sz="3200" b="1" baseline="0" dirty="0"/>
                        <a:t> – Entendendo as gerações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4487429"/>
                  </a:ext>
                </a:extLst>
              </a:tr>
              <a:tr h="924521">
                <a:tc>
                  <a:txBody>
                    <a:bodyPr/>
                    <a:lstStyle/>
                    <a:p>
                      <a:pPr algn="l"/>
                      <a:r>
                        <a:rPr lang="pt-BR" sz="3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III – Comunicação assertiva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3388303"/>
                  </a:ext>
                </a:extLst>
              </a:tr>
            </a:tbl>
          </a:graphicData>
        </a:graphic>
      </p:graphicFrame>
      <p:grpSp>
        <p:nvGrpSpPr>
          <p:cNvPr id="7" name="Agrupar 6">
            <a:extLst>
              <a:ext uri="{FF2B5EF4-FFF2-40B4-BE49-F238E27FC236}">
                <a16:creationId xmlns:a16="http://schemas.microsoft.com/office/drawing/2014/main" id="{9470699A-B8A8-B921-3968-A8FEA1BAF8F1}"/>
              </a:ext>
            </a:extLst>
          </p:cNvPr>
          <p:cNvGrpSpPr/>
          <p:nvPr/>
        </p:nvGrpSpPr>
        <p:grpSpPr>
          <a:xfrm>
            <a:off x="203980" y="1602331"/>
            <a:ext cx="5648179" cy="980262"/>
            <a:chOff x="366636" y="1359611"/>
            <a:chExt cx="4790402" cy="1812814"/>
          </a:xfrm>
          <a:solidFill>
            <a:schemeClr val="bg2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A4FCBCAF-D025-2BEB-5D5E-44748DFCC7F7}"/>
                </a:ext>
              </a:extLst>
            </p:cNvPr>
            <p:cNvSpPr/>
            <p:nvPr/>
          </p:nvSpPr>
          <p:spPr>
            <a:xfrm>
              <a:off x="366636" y="1359611"/>
              <a:ext cx="4790402" cy="1812814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9" name="Retângulo: Cantos Arredondados 4">
              <a:extLst>
                <a:ext uri="{FF2B5EF4-FFF2-40B4-BE49-F238E27FC236}">
                  <a16:creationId xmlns:a16="http://schemas.microsoft.com/office/drawing/2014/main" id="{FD04C5C5-7647-BDC6-8F85-0F83D8801DEC}"/>
                </a:ext>
              </a:extLst>
            </p:cNvPr>
            <p:cNvSpPr txBox="1"/>
            <p:nvPr/>
          </p:nvSpPr>
          <p:spPr>
            <a:xfrm>
              <a:off x="455130" y="1448105"/>
              <a:ext cx="4613414" cy="1635826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5730" tIns="125730" rIns="125730" bIns="125730" numCol="1" spcCol="1270" anchor="ctr" anchorCtr="0">
              <a:noAutofit/>
            </a:bodyPr>
            <a:lstStyle/>
            <a:p>
              <a:pPr algn="ctr"/>
              <a:r>
                <a:rPr lang="pt-BR" sz="3600" b="1" dirty="0">
                  <a:solidFill>
                    <a:schemeClr val="bg1"/>
                  </a:solidFill>
                </a:rPr>
                <a:t>Liderar a si mesmo</a:t>
              </a:r>
            </a:p>
          </p:txBody>
        </p:sp>
      </p:grpSp>
      <p:graphicFrame>
        <p:nvGraphicFramePr>
          <p:cNvPr id="2" name="Tabela 3">
            <a:extLst>
              <a:ext uri="{FF2B5EF4-FFF2-40B4-BE49-F238E27FC236}">
                <a16:creationId xmlns:a16="http://schemas.microsoft.com/office/drawing/2014/main" id="{6E8C4894-DAE9-9D91-2679-B83847A55D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2675850"/>
              </p:ext>
            </p:extLst>
          </p:nvPr>
        </p:nvGraphicFramePr>
        <p:xfrm>
          <a:off x="5976606" y="2771534"/>
          <a:ext cx="5794545" cy="374947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{7DF18680-E054-41AD-8BC1-D1AEF772440D}</a:tableStyleId>
              </a:tblPr>
              <a:tblGrid>
                <a:gridCol w="5794545">
                  <a:extLst>
                    <a:ext uri="{9D8B030D-6E8A-4147-A177-3AD203B41FA5}">
                      <a16:colId xmlns:a16="http://schemas.microsoft.com/office/drawing/2014/main" val="3210021052"/>
                    </a:ext>
                  </a:extLst>
                </a:gridCol>
              </a:tblGrid>
              <a:tr h="848305">
                <a:tc>
                  <a:txBody>
                    <a:bodyPr/>
                    <a:lstStyle/>
                    <a:p>
                      <a:pPr algn="ctr"/>
                      <a:r>
                        <a:rPr lang="pt-BR" sz="4000" dirty="0"/>
                        <a:t>Tema</a:t>
                      </a:r>
                      <a:endParaRPr lang="pt-BR" sz="40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4548540"/>
                  </a:ext>
                </a:extLst>
              </a:tr>
              <a:tr h="701384">
                <a:tc>
                  <a:txBody>
                    <a:bodyPr/>
                    <a:lstStyle/>
                    <a:p>
                      <a:pPr algn="l"/>
                      <a:r>
                        <a:rPr lang="pt-BR" sz="2800" b="1" dirty="0">
                          <a:solidFill>
                            <a:schemeClr val="tx1"/>
                          </a:solidFill>
                        </a:rPr>
                        <a:t>I  - Feedback e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</a:rPr>
                        <a:t>Feedforward</a:t>
                      </a:r>
                      <a:endParaRPr lang="pt-BR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7194196"/>
                  </a:ext>
                </a:extLst>
              </a:tr>
              <a:tr h="692587">
                <a:tc>
                  <a:txBody>
                    <a:bodyPr/>
                    <a:lstStyle/>
                    <a:p>
                      <a:pPr algn="l"/>
                      <a:r>
                        <a:rPr lang="pt-BR" sz="2800" b="1" dirty="0">
                          <a:solidFill>
                            <a:schemeClr val="tx1"/>
                          </a:solidFill>
                        </a:rPr>
                        <a:t>II</a:t>
                      </a:r>
                      <a:r>
                        <a:rPr lang="pt-BR" sz="2800" b="1" baseline="0" dirty="0">
                          <a:solidFill>
                            <a:schemeClr val="tx1"/>
                          </a:solidFill>
                        </a:rPr>
                        <a:t> – Produtividade e Gestão do Tempo </a:t>
                      </a:r>
                      <a:endParaRPr lang="pt-BR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743570"/>
                  </a:ext>
                </a:extLst>
              </a:tr>
              <a:tr h="795738">
                <a:tc>
                  <a:txBody>
                    <a:bodyPr/>
                    <a:lstStyle/>
                    <a:p>
                      <a:pPr algn="l"/>
                      <a:r>
                        <a:rPr lang="pt-BR" sz="2800" b="1">
                          <a:solidFill>
                            <a:schemeClr val="tx1"/>
                          </a:solidFill>
                        </a:rPr>
                        <a:t>III – Liderar por Influência </a:t>
                      </a:r>
                      <a:endParaRPr lang="pt-BR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9591401"/>
                  </a:ext>
                </a:extLst>
              </a:tr>
              <a:tr h="711461">
                <a:tc>
                  <a:txBody>
                    <a:bodyPr/>
                    <a:lstStyle/>
                    <a:p>
                      <a:pPr algn="l"/>
                      <a:r>
                        <a:rPr lang="pt-BR" sz="2800" b="1" dirty="0">
                          <a:solidFill>
                            <a:schemeClr val="tx1"/>
                          </a:solidFill>
                        </a:rPr>
                        <a:t>IV - Inteligência Emocional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0450681"/>
                  </a:ext>
                </a:extLst>
              </a:tr>
            </a:tbl>
          </a:graphicData>
        </a:graphic>
      </p:graphicFrame>
      <p:grpSp>
        <p:nvGrpSpPr>
          <p:cNvPr id="4" name="Agrupar 3">
            <a:extLst>
              <a:ext uri="{FF2B5EF4-FFF2-40B4-BE49-F238E27FC236}">
                <a16:creationId xmlns:a16="http://schemas.microsoft.com/office/drawing/2014/main" id="{07A625D5-3624-13FE-7218-5A3D4AFA4CDD}"/>
              </a:ext>
            </a:extLst>
          </p:cNvPr>
          <p:cNvGrpSpPr/>
          <p:nvPr/>
        </p:nvGrpSpPr>
        <p:grpSpPr>
          <a:xfrm>
            <a:off x="5976606" y="1612837"/>
            <a:ext cx="5794545" cy="980262"/>
            <a:chOff x="366636" y="1359611"/>
            <a:chExt cx="4790402" cy="1812814"/>
          </a:xfrm>
          <a:solidFill>
            <a:schemeClr val="accent4"/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69466D19-FC8C-5FEE-9DD4-543105734EEC}"/>
                </a:ext>
              </a:extLst>
            </p:cNvPr>
            <p:cNvSpPr/>
            <p:nvPr/>
          </p:nvSpPr>
          <p:spPr>
            <a:xfrm>
              <a:off x="366636" y="1359611"/>
              <a:ext cx="4790402" cy="1812814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pt-BR"/>
            </a:p>
          </p:txBody>
        </p:sp>
        <p:sp>
          <p:nvSpPr>
            <p:cNvPr id="6" name="Retângulo: Cantos Arredondados 4">
              <a:extLst>
                <a:ext uri="{FF2B5EF4-FFF2-40B4-BE49-F238E27FC236}">
                  <a16:creationId xmlns:a16="http://schemas.microsoft.com/office/drawing/2014/main" id="{1AC894B0-D854-60A2-4677-A712DB28E70D}"/>
                </a:ext>
              </a:extLst>
            </p:cNvPr>
            <p:cNvSpPr txBox="1"/>
            <p:nvPr/>
          </p:nvSpPr>
          <p:spPr>
            <a:xfrm>
              <a:off x="455130" y="1448105"/>
              <a:ext cx="4613414" cy="1635826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5730" tIns="125730" rIns="125730" bIns="125730" numCol="1" spcCol="1270" anchor="ctr" anchorCtr="0">
              <a:noAutofit/>
            </a:bodyPr>
            <a:lstStyle/>
            <a:p>
              <a:pPr marL="261938" lvl="0" indent="-261938" algn="ctr"/>
              <a:r>
                <a:rPr lang="pt-BR" sz="3600" b="1" i="0" dirty="0">
                  <a:effectLst/>
                  <a:latin typeface="+mn-lt"/>
                  <a:ea typeface="+mn-ea"/>
                  <a:cs typeface="+mn-cs"/>
                </a:rPr>
                <a:t>Habilidades relacionais no ambiente profissional</a:t>
              </a:r>
              <a:endParaRPr lang="pt-BR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80035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C711955B-EEC7-4FB5-2333-88998D33E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2536" y="231399"/>
            <a:ext cx="8495936" cy="784167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chemeClr val="bg2">
                    <a:lumMod val="75000"/>
                  </a:schemeClr>
                </a:solidFill>
              </a:rPr>
              <a:t>PASSAPORTE</a:t>
            </a:r>
            <a:br>
              <a:rPr lang="pt-BR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pt-BR" dirty="0">
                <a:solidFill>
                  <a:schemeClr val="bg2">
                    <a:lumMod val="75000"/>
                  </a:schemeClr>
                </a:solidFill>
              </a:rPr>
              <a:t>REGRAS DE OURO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9EE42ED-7896-ED8F-533B-822E44F62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1497" y="1616259"/>
            <a:ext cx="4453171" cy="3334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96DA6F7-FA19-EE62-BB33-BFDF73D29C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36" t="16596" r="32377" b="6645"/>
          <a:stretch/>
        </p:blipFill>
        <p:spPr>
          <a:xfrm>
            <a:off x="6817391" y="3035494"/>
            <a:ext cx="4471550" cy="3339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75B681FE-41C3-09A2-8441-B5A768802C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009" y="1607791"/>
            <a:ext cx="3180429" cy="4758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0048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4346C04-C940-76E4-F28B-C0670B4D3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59" t="16596" r="32500" b="6645"/>
          <a:stretch/>
        </p:blipFill>
        <p:spPr>
          <a:xfrm>
            <a:off x="322978" y="1371599"/>
            <a:ext cx="3012024" cy="22590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C829F5B-0D2E-499D-3602-A6459917DA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530" y="3112383"/>
            <a:ext cx="1914223" cy="32828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595FEDD-8FBD-5057-403B-845983896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898" y="3102912"/>
            <a:ext cx="1914223" cy="32828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B648C21E-C832-5A2F-9F6E-84B2F20DD1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266" y="3054338"/>
            <a:ext cx="1918846" cy="32828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4CD89797-717B-E8D4-E2D1-8A072AC6E7B6}"/>
              </a:ext>
            </a:extLst>
          </p:cNvPr>
          <p:cNvCxnSpPr>
            <a:cxnSpLocks/>
          </p:cNvCxnSpPr>
          <p:nvPr/>
        </p:nvCxnSpPr>
        <p:spPr>
          <a:xfrm>
            <a:off x="420549" y="1495719"/>
            <a:ext cx="1323836" cy="1632903"/>
          </a:xfrm>
          <a:prstGeom prst="line">
            <a:avLst/>
          </a:prstGeom>
          <a:ln w="28575">
            <a:solidFill>
              <a:srgbClr val="C0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C9805A6F-C213-207A-3C9B-CC2B9CBC99B3}"/>
              </a:ext>
            </a:extLst>
          </p:cNvPr>
          <p:cNvCxnSpPr>
            <a:cxnSpLocks/>
          </p:cNvCxnSpPr>
          <p:nvPr/>
        </p:nvCxnSpPr>
        <p:spPr>
          <a:xfrm>
            <a:off x="360250" y="3261360"/>
            <a:ext cx="1384135" cy="3133869"/>
          </a:xfrm>
          <a:prstGeom prst="line">
            <a:avLst/>
          </a:prstGeom>
          <a:ln w="28575">
            <a:solidFill>
              <a:srgbClr val="C0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>
            <a:extLst>
              <a:ext uri="{FF2B5EF4-FFF2-40B4-BE49-F238E27FC236}">
                <a16:creationId xmlns:a16="http://schemas.microsoft.com/office/drawing/2014/main" id="{315ED56B-AE1A-3C58-765B-7BBFF945804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10" r="910" b="597"/>
          <a:stretch/>
        </p:blipFill>
        <p:spPr>
          <a:xfrm>
            <a:off x="1566125" y="2153449"/>
            <a:ext cx="525729" cy="527825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6A99DF1E-4BF4-D1FC-4FF4-F1ABEB441E79}"/>
              </a:ext>
            </a:extLst>
          </p:cNvPr>
          <p:cNvSpPr txBox="1"/>
          <p:nvPr/>
        </p:nvSpPr>
        <p:spPr>
          <a:xfrm>
            <a:off x="2100397" y="2730133"/>
            <a:ext cx="1254177" cy="38225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rtlCol="0" anchor="b">
            <a:normAutofit/>
          </a:bodyPr>
          <a:lstStyle/>
          <a:p>
            <a:pPr algn="l"/>
            <a:r>
              <a:rPr lang="pt-BR" b="1" dirty="0">
                <a:solidFill>
                  <a:srgbClr val="F59F16"/>
                </a:solidFill>
              </a:rPr>
              <a:t>1° Encontro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EE229846-44D7-F091-0E90-8B94C5C0DC79}"/>
              </a:ext>
            </a:extLst>
          </p:cNvPr>
          <p:cNvSpPr txBox="1"/>
          <p:nvPr/>
        </p:nvSpPr>
        <p:spPr>
          <a:xfrm>
            <a:off x="4014620" y="2713893"/>
            <a:ext cx="1254176" cy="41472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rtlCol="0" anchor="b">
            <a:normAutofit/>
          </a:bodyPr>
          <a:lstStyle/>
          <a:p>
            <a:pPr algn="l"/>
            <a:r>
              <a:rPr lang="pt-BR" b="1" dirty="0">
                <a:solidFill>
                  <a:srgbClr val="F59F16"/>
                </a:solidFill>
              </a:rPr>
              <a:t>2° Encontro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EBCD08B2-C59C-1BDB-E682-F62725B01AA5}"/>
              </a:ext>
            </a:extLst>
          </p:cNvPr>
          <p:cNvSpPr txBox="1"/>
          <p:nvPr/>
        </p:nvSpPr>
        <p:spPr>
          <a:xfrm>
            <a:off x="5928842" y="2621890"/>
            <a:ext cx="1254175" cy="41722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rtlCol="0" anchor="b">
            <a:normAutofit/>
          </a:bodyPr>
          <a:lstStyle/>
          <a:p>
            <a:pPr algn="l"/>
            <a:r>
              <a:rPr lang="pt-BR" b="1" dirty="0">
                <a:solidFill>
                  <a:srgbClr val="F59F16"/>
                </a:solidFill>
              </a:rPr>
              <a:t>3° Encontro</a:t>
            </a:r>
          </a:p>
        </p:txBody>
      </p:sp>
      <p:sp>
        <p:nvSpPr>
          <p:cNvPr id="6" name="Título 9">
            <a:extLst>
              <a:ext uri="{FF2B5EF4-FFF2-40B4-BE49-F238E27FC236}">
                <a16:creationId xmlns:a16="http://schemas.microsoft.com/office/drawing/2014/main" id="{E6AE426B-8B94-DB3E-6206-3A128F17F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013" y="365125"/>
            <a:ext cx="8496300" cy="784225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bg2">
                    <a:lumMod val="75000"/>
                  </a:schemeClr>
                </a:solidFill>
              </a:rPr>
              <a:t>SOBRE OS ENCONTROS</a:t>
            </a:r>
            <a:endParaRPr lang="pt-BR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985942F5-83AD-32D9-96F5-DEF7A871A9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7402" y="3039348"/>
            <a:ext cx="1918846" cy="3297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12733690-09FA-B7C2-DC5E-55ED5EFA87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4538" y="3039118"/>
            <a:ext cx="1918847" cy="3298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5F580B00-ED37-EEB3-1640-DD88F5E4481A}"/>
              </a:ext>
            </a:extLst>
          </p:cNvPr>
          <p:cNvSpPr txBox="1"/>
          <p:nvPr/>
        </p:nvSpPr>
        <p:spPr>
          <a:xfrm>
            <a:off x="8019737" y="2663474"/>
            <a:ext cx="1254175" cy="41722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rtlCol="0" anchor="b">
            <a:normAutofit/>
          </a:bodyPr>
          <a:lstStyle/>
          <a:p>
            <a:pPr algn="l"/>
            <a:r>
              <a:rPr lang="pt-BR" b="1" dirty="0">
                <a:solidFill>
                  <a:srgbClr val="F59F16"/>
                </a:solidFill>
              </a:rPr>
              <a:t>4° Encontro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C368DDCD-EF8E-8D83-2682-2E8DF277BFD3}"/>
              </a:ext>
            </a:extLst>
          </p:cNvPr>
          <p:cNvSpPr txBox="1"/>
          <p:nvPr/>
        </p:nvSpPr>
        <p:spPr>
          <a:xfrm>
            <a:off x="10027718" y="2677138"/>
            <a:ext cx="1254175" cy="41722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rtlCol="0" anchor="b">
            <a:normAutofit/>
          </a:bodyPr>
          <a:lstStyle/>
          <a:p>
            <a:pPr algn="l"/>
            <a:r>
              <a:rPr lang="pt-BR" b="1" dirty="0">
                <a:solidFill>
                  <a:srgbClr val="F59F16"/>
                </a:solidFill>
              </a:rPr>
              <a:t>5° Encontro</a:t>
            </a:r>
          </a:p>
        </p:txBody>
      </p:sp>
    </p:spTree>
    <p:extLst>
      <p:ext uri="{BB962C8B-B14F-4D97-AF65-F5344CB8AC3E}">
        <p14:creationId xmlns:p14="http://schemas.microsoft.com/office/powerpoint/2010/main" val="155751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D8CF5B44-6BBB-16CA-65F2-C7B098D13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bg2">
                    <a:lumMod val="75000"/>
                  </a:schemeClr>
                </a:solidFill>
              </a:rPr>
              <a:t>AÇÕES DE ENDOMARKETING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C9D7812-54B6-4BE2-D66D-690D563BF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4419" b="22284"/>
          <a:stretch/>
        </p:blipFill>
        <p:spPr>
          <a:xfrm>
            <a:off x="137160" y="2407648"/>
            <a:ext cx="3825240" cy="242121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F2CA951-6AEE-CF2B-844A-E48C802504DC}"/>
              </a:ext>
            </a:extLst>
          </p:cNvPr>
          <p:cNvSpPr txBox="1"/>
          <p:nvPr/>
        </p:nvSpPr>
        <p:spPr>
          <a:xfrm>
            <a:off x="4061085" y="1124965"/>
            <a:ext cx="2698229" cy="9144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algn="ctr"/>
            <a:r>
              <a:rPr lang="pt-BR" sz="4400" b="1" dirty="0"/>
              <a:t>Minutos com a liderança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91BEC6E-86E6-6CCF-017B-4CC3E2B5EBFD}"/>
              </a:ext>
            </a:extLst>
          </p:cNvPr>
          <p:cNvSpPr txBox="1"/>
          <p:nvPr/>
        </p:nvSpPr>
        <p:spPr>
          <a:xfrm>
            <a:off x="5127884" y="1531405"/>
            <a:ext cx="2698229" cy="9144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algn="ctr"/>
            <a:r>
              <a:rPr lang="pt-BR" sz="3200" dirty="0"/>
              <a:t>Entrevista com as Coordenadoras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36D05ACB-545E-39B1-4FD7-6287678F98FA}"/>
              </a:ext>
            </a:extLst>
          </p:cNvPr>
          <p:cNvGrpSpPr/>
          <p:nvPr/>
        </p:nvGrpSpPr>
        <p:grpSpPr>
          <a:xfrm>
            <a:off x="5410200" y="2827918"/>
            <a:ext cx="5349240" cy="3467448"/>
            <a:chOff x="6766560" y="3684585"/>
            <a:chExt cx="5303520" cy="2981774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07B08D79-C414-1A60-2E60-34CC1414D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66560" y="3684585"/>
              <a:ext cx="5303520" cy="2981774"/>
            </a:xfrm>
            <a:prstGeom prst="rect">
              <a:avLst/>
            </a:prstGeom>
          </p:spPr>
        </p:pic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21A6E5AE-3394-BB11-A976-DBE8A7CF6701}"/>
                </a:ext>
              </a:extLst>
            </p:cNvPr>
            <p:cNvSpPr/>
            <p:nvPr/>
          </p:nvSpPr>
          <p:spPr>
            <a:xfrm>
              <a:off x="8413350" y="5946487"/>
              <a:ext cx="1904130" cy="546388"/>
            </a:xfrm>
            <a:prstGeom prst="rect">
              <a:avLst/>
            </a:prstGeom>
            <a:solidFill>
              <a:srgbClr val="F8F1EA"/>
            </a:solidFill>
            <a:ln>
              <a:solidFill>
                <a:srgbClr val="F8F1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9430237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8AB91FC-EAF4-B842-D23F-9E00E1F19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3537" y="300474"/>
            <a:ext cx="8601711" cy="801919"/>
          </a:xfrm>
        </p:spPr>
        <p:txBody>
          <a:bodyPr>
            <a:noAutofit/>
          </a:bodyPr>
          <a:lstStyle/>
          <a:p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RESULTADOS</a:t>
            </a:r>
            <a:endParaRPr lang="pt-BR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03CD040-DA75-579B-1754-6E10DA2D8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986" y="5584874"/>
            <a:ext cx="1150370" cy="115271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28E938C-EF1A-FDC8-2F3C-7E11CBA49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292" y="1456897"/>
            <a:ext cx="8601711" cy="490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559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D379E4A-99F9-1A84-3074-2724A8C48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9292"/>
            <a:ext cx="12209451" cy="7481341"/>
          </a:xfrm>
          <a:prstGeom prst="rect">
            <a:avLst/>
          </a:prstGeom>
        </p:spPr>
      </p:pic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A9AC2855-6A7F-6AFA-1D67-ACF0A20F2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357370"/>
            <a:ext cx="1176528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sz="2800" dirty="0"/>
              <a:t>“Melhora da relação entre pares” (W.P)</a:t>
            </a:r>
          </a:p>
          <a:p>
            <a:pPr>
              <a:lnSpc>
                <a:spcPct val="150000"/>
              </a:lnSpc>
            </a:pPr>
            <a:r>
              <a:rPr lang="pt-BR" sz="2800" dirty="0"/>
              <a:t>“Conseguem organizar as demandas e atividades de gestão da unidade” (F.B)</a:t>
            </a:r>
          </a:p>
          <a:p>
            <a:pPr>
              <a:lnSpc>
                <a:spcPct val="150000"/>
              </a:lnSpc>
            </a:pPr>
            <a:r>
              <a:rPr lang="pt-BR" sz="2800" dirty="0"/>
              <a:t>“Me procuram com ideias e sugestões de resolução” (L.C.T)</a:t>
            </a:r>
          </a:p>
          <a:p>
            <a:pPr>
              <a:lnSpc>
                <a:spcPct val="150000"/>
              </a:lnSpc>
            </a:pPr>
            <a:r>
              <a:rPr lang="pt-BR" sz="2800" dirty="0"/>
              <a:t>“Melhora na gestão de conflitos com a equipe” (J.M.)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21B531BF-FA2A-DDAD-7B34-B4CEC5FE1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Feedbacks dos Gestores</a:t>
            </a:r>
          </a:p>
        </p:txBody>
      </p:sp>
    </p:spTree>
    <p:extLst>
      <p:ext uri="{BB962C8B-B14F-4D97-AF65-F5344CB8AC3E}">
        <p14:creationId xmlns:p14="http://schemas.microsoft.com/office/powerpoint/2010/main" val="3063799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F3439ADB-4C7C-CAC0-CBBA-32B8C18FD3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09" y="1475105"/>
            <a:ext cx="2744272" cy="3659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4A62A7C-DD2D-B253-68EB-4A7B2367BD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874" y="4164570"/>
            <a:ext cx="3677920" cy="2758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E69CA17-F591-8745-6797-DC07B9649C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1" y="3922478"/>
            <a:ext cx="3677919" cy="2758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11C28C28-78D5-E21A-198B-22D633997E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679" y="3912238"/>
            <a:ext cx="3850193" cy="2887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4466F7C6-C170-74A3-0055-B354A3E495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562" y="1439545"/>
            <a:ext cx="3371427" cy="2528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C650B88-767A-B6AD-A585-7D090512E1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878" y="1314210"/>
            <a:ext cx="2744273" cy="3659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C5A47756-A4D3-9C5C-6D5A-B18C2A4C6F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608" y="1307542"/>
            <a:ext cx="3371428" cy="2528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15CAE90-BFB5-C17F-CD5B-AD6C3737F8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445" y="3640537"/>
            <a:ext cx="2280286" cy="3040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B53177C8-B17B-26BF-FE25-B4109FECD4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1778" y="3212754"/>
            <a:ext cx="1150370" cy="1152712"/>
          </a:xfrm>
          <a:prstGeom prst="rect">
            <a:avLst/>
          </a:prstGeom>
        </p:spPr>
      </p:pic>
      <p:sp>
        <p:nvSpPr>
          <p:cNvPr id="23" name="Título 2">
            <a:extLst>
              <a:ext uri="{FF2B5EF4-FFF2-40B4-BE49-F238E27FC236}">
                <a16:creationId xmlns:a16="http://schemas.microsoft.com/office/drawing/2014/main" id="{E6684E5D-97A8-921D-AEAD-E38A4B469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2275" y="343491"/>
            <a:ext cx="3819833" cy="621771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chemeClr val="bg2">
                    <a:lumMod val="75000"/>
                  </a:schemeClr>
                </a:solidFill>
                <a:latin typeface="Calibri" panose="020F0502020204030204"/>
              </a:rPr>
              <a:t>REGISTROS - </a:t>
            </a: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PDE</a:t>
            </a:r>
            <a:endParaRPr lang="pt-BR" sz="44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316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1036F48-A65C-4060-BBC8-3DD692426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984" y="1395204"/>
            <a:ext cx="7789937" cy="516274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E92EF41-39AE-0DB3-D352-75C5E73456D2}"/>
              </a:ext>
            </a:extLst>
          </p:cNvPr>
          <p:cNvSpPr/>
          <p:nvPr/>
        </p:nvSpPr>
        <p:spPr>
          <a:xfrm>
            <a:off x="391886" y="214604"/>
            <a:ext cx="2472612" cy="7184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4A4A4210-3D77-DB55-523E-E6D81A8F0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0509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F448B78B-485A-D6F1-FD95-368D7A8C2ED2}"/>
              </a:ext>
            </a:extLst>
          </p:cNvPr>
          <p:cNvSpPr/>
          <p:nvPr/>
        </p:nvSpPr>
        <p:spPr>
          <a:xfrm>
            <a:off x="0" y="0"/>
            <a:ext cx="30094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FBAFB45-DA47-683F-48C3-FBF468F5E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35" y="1644161"/>
            <a:ext cx="4759569" cy="3569677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49F56A9E-DFAA-5B55-F2CB-3D38A332E017}"/>
              </a:ext>
            </a:extLst>
          </p:cNvPr>
          <p:cNvSpPr txBox="1"/>
          <p:nvPr/>
        </p:nvSpPr>
        <p:spPr>
          <a:xfrm>
            <a:off x="5401019" y="2246658"/>
            <a:ext cx="1383392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Oxygen" panose="02000503000000090004" pitchFamily="2" charset="77"/>
                <a:ea typeface="Noto Sans" panose="020B0502040504020204" pitchFamily="34" charset="0"/>
                <a:cs typeface="Noto Sans" panose="020B0502040504020204" pitchFamily="34" charset="0"/>
              </a:rPr>
              <a:t>Contato</a:t>
            </a:r>
            <a:endParaRPr kumimoji="0" lang="en-US" sz="2400" b="0" i="0" u="none" strike="noStrike" kern="1200" cap="none" spc="30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Oxygen" panose="02000503000000090004" pitchFamily="2" charset="77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" name="TextBox 106">
            <a:extLst>
              <a:ext uri="{FF2B5EF4-FFF2-40B4-BE49-F238E27FC236}">
                <a16:creationId xmlns:a16="http://schemas.microsoft.com/office/drawing/2014/main" id="{F59CD553-E78D-E59A-531A-D73E0333B5FF}"/>
              </a:ext>
            </a:extLst>
          </p:cNvPr>
          <p:cNvSpPr txBox="1"/>
          <p:nvPr/>
        </p:nvSpPr>
        <p:spPr>
          <a:xfrm>
            <a:off x="5401019" y="2585214"/>
            <a:ext cx="6220801" cy="22533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pt-BR" sz="3200" b="1" spc="400" dirty="0">
                <a:solidFill>
                  <a:schemeClr val="tx2"/>
                </a:solidFill>
                <a:latin typeface="Oxygen" panose="02000503000000090004" pitchFamily="2" charset="77"/>
                <a:ea typeface="Noto Sans" panose="020B0502040504020204" pitchFamily="34" charset="0"/>
                <a:cs typeface="Noto Sans" panose="020B0502040504020204" pitchFamily="34" charset="0"/>
              </a:rPr>
              <a:t>Rogerio Daniel</a:t>
            </a:r>
            <a:endParaRPr lang="pt-BR" sz="2400" spc="400" dirty="0">
              <a:solidFill>
                <a:schemeClr val="tx2"/>
              </a:solidFill>
              <a:latin typeface="Oxygen" panose="02000503000000090004" pitchFamily="2" charset="77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1400" b="1" spc="400" dirty="0">
                <a:solidFill>
                  <a:schemeClr val="tx2"/>
                </a:solidFill>
                <a:latin typeface="Oxygen" panose="02000503000000090004" pitchFamily="2" charset="77"/>
                <a:ea typeface="Noto Sans" panose="020B0502040504020204" pitchFamily="34" charset="0"/>
                <a:cs typeface="Noto Sans" panose="020B0502040504020204" pitchFamily="34" charset="0"/>
              </a:rPr>
              <a:t>Enfermeiro Educacional</a:t>
            </a:r>
          </a:p>
          <a:p>
            <a:pPr>
              <a:lnSpc>
                <a:spcPct val="150000"/>
              </a:lnSpc>
            </a:pPr>
            <a:r>
              <a:rPr lang="pt-BR" sz="1400" b="1" spc="400" dirty="0">
                <a:solidFill>
                  <a:schemeClr val="tx2"/>
                </a:solidFill>
                <a:latin typeface="Oxygen" panose="02000503000000090004" pitchFamily="2" charset="77"/>
                <a:ea typeface="Noto Sans" panose="020B0502040504020204" pitchFamily="34" charset="0"/>
                <a:cs typeface="Noto Sans" panose="020B0502040504020204" pitchFamily="34" charset="0"/>
              </a:rPr>
              <a:t>Treinamento &amp; DHO</a:t>
            </a:r>
          </a:p>
          <a:p>
            <a:pPr>
              <a:lnSpc>
                <a:spcPct val="150000"/>
              </a:lnSpc>
            </a:pPr>
            <a:r>
              <a:rPr lang="pt-BR" sz="1400" b="1" spc="400" dirty="0">
                <a:solidFill>
                  <a:schemeClr val="tx2"/>
                </a:solidFill>
                <a:latin typeface="Oxygen" panose="02000503000000090004" pitchFamily="2" charset="77"/>
                <a:ea typeface="Noto Sans" panose="020B0502040504020204" pitchFamily="34" charset="0"/>
                <a:cs typeface="Noto Sans" panose="020B0502040504020204" pitchFamily="34" charset="0"/>
              </a:rPr>
              <a:t>(11) 98379-6199</a:t>
            </a:r>
          </a:p>
          <a:p>
            <a:pPr>
              <a:lnSpc>
                <a:spcPct val="150000"/>
              </a:lnSpc>
            </a:pPr>
            <a:r>
              <a:rPr lang="pt-BR" sz="1400" b="1" spc="400" dirty="0">
                <a:solidFill>
                  <a:schemeClr val="tx2"/>
                </a:solidFill>
                <a:latin typeface="Oxygen" panose="02000503000000090004" pitchFamily="2" charset="77"/>
                <a:ea typeface="Noto Sans" panose="020B0502040504020204" pitchFamily="34" charset="0"/>
                <a:cs typeface="Noto Sans" panose="020B0502040504020204" pitchFamily="34" charset="0"/>
              </a:rPr>
              <a:t>Email: </a:t>
            </a:r>
            <a:r>
              <a:rPr lang="pt-BR" sz="1400" b="1" spc="400" dirty="0">
                <a:solidFill>
                  <a:schemeClr val="tx2"/>
                </a:solidFill>
                <a:latin typeface="Oxygen" panose="02000503000000090004" pitchFamily="2" charset="77"/>
                <a:ea typeface="Noto Sans" panose="020B0502040504020204" pitchFamily="34" charset="0"/>
                <a:cs typeface="Noto Sans" panose="020B0502040504020204" pitchFamily="34" charset="0"/>
                <a:hlinkClick r:id="rId3"/>
              </a:rPr>
              <a:t>rogerio.rocha@hnipo.org.br</a:t>
            </a:r>
            <a:endParaRPr lang="pt-BR" sz="1400" b="1" spc="400" dirty="0">
              <a:solidFill>
                <a:schemeClr val="tx2"/>
              </a:solidFill>
              <a:latin typeface="Oxygen" panose="02000503000000090004" pitchFamily="2" charset="77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lnSpc>
                <a:spcPct val="150000"/>
              </a:lnSpc>
            </a:pPr>
            <a:endParaRPr lang="pt-BR" sz="1100" spc="400" dirty="0">
              <a:solidFill>
                <a:schemeClr val="tx2"/>
              </a:solidFill>
              <a:latin typeface="Oxygen" panose="02000503000000090004" pitchFamily="2" charset="77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0891B4B-4C2C-4E7B-FF6F-6AD1951DA7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9319" y="4746254"/>
            <a:ext cx="2111745" cy="211174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B236147-484E-388A-F42B-05DA102B2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2594" y="5541416"/>
            <a:ext cx="32004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587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93665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HNB">
      <a:dk1>
        <a:sysClr val="windowText" lastClr="000000"/>
      </a:dk1>
      <a:lt1>
        <a:sysClr val="window" lastClr="FFFFFF"/>
      </a:lt1>
      <a:dk2>
        <a:srgbClr val="145431"/>
      </a:dk2>
      <a:lt2>
        <a:srgbClr val="6DAD87"/>
      </a:lt2>
      <a:accent1>
        <a:srgbClr val="3C73B9"/>
      </a:accent1>
      <a:accent2>
        <a:srgbClr val="DD4429"/>
      </a:accent2>
      <a:accent3>
        <a:srgbClr val="505882"/>
      </a:accent3>
      <a:accent4>
        <a:srgbClr val="FDC71A"/>
      </a:accent4>
      <a:accent5>
        <a:srgbClr val="4AB1CD"/>
      </a:accent5>
      <a:accent6>
        <a:srgbClr val="F59F16"/>
      </a:accent6>
      <a:hlink>
        <a:srgbClr val="009646"/>
      </a:hlink>
      <a:folHlink>
        <a:srgbClr val="20274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b">
        <a:norm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Formulário" ma:contentTypeID="0x0101010062CE3AA22F7383419A8E1EB5159737AD" ma:contentTypeVersion="0" ma:contentTypeDescription="Preencha este formulário." ma:contentTypeScope="" ma:versionID="1975a05260574e6920a295988525af1c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097e3e41ddf04fdd0c1e69609db01f3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ShowRepairView" minOccurs="0"/>
                <xsd:element ref="ns1:TemplateUrl" minOccurs="0"/>
                <xsd:element ref="ns1:xd_Prog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ShowRepairView" ma:index="8" nillable="true" ma:displayName="Mostrar Modo de Exibição Reparar" ma:hidden="true" ma:internalName="ShowRepairView">
      <xsd:simpleType>
        <xsd:restriction base="dms:Text"/>
      </xsd:simpleType>
    </xsd:element>
    <xsd:element name="TemplateUrl" ma:index="9" nillable="true" ma:displayName="Link do Modelo" ma:hidden="true" ma:internalName="TemplateUrl">
      <xsd:simpleType>
        <xsd:restriction base="dms:Text"/>
      </xsd:simpleType>
    </xsd:element>
    <xsd:element name="xd_ProgID" ma:index="10" nillable="true" ma:displayName="Link do Arquivo Html" ma:hidden="true" ma:internalName="xd_ProgID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 ma:readOnly="true"/>
        <xsd:element ref="dc:title" minOccurs="0" maxOccurs="1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TemplateUrl xmlns="http://schemas.microsoft.com/sharepoint/v3" xsi:nil="true"/>
    <ShowRepairView xmlns="http://schemas.microsoft.com/sharepoint/v3" xsi:nil="true"/>
    <xd_ProgID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615BDD7-7BB6-4CF4-8E2A-5A3A70A46B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6FF2F31E-948A-41D8-9AEE-8466AB21E375}">
  <ds:schemaRefs>
    <ds:schemaRef ds:uri="http://schemas.microsoft.com/sharepoint/v3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D2E6B12-C685-4A1B-96AB-6372B8B46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10305</TotalTime>
  <Words>606</Words>
  <Application>Microsoft Office PowerPoint</Application>
  <PresentationFormat>Widescreen</PresentationFormat>
  <Paragraphs>138</Paragraphs>
  <Slides>21</Slides>
  <Notes>2</Notes>
  <HiddenSlides>1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21</vt:i4>
      </vt:variant>
    </vt:vector>
  </HeadingPairs>
  <TitlesOfParts>
    <vt:vector size="36" baseType="lpstr">
      <vt:lpstr>Arial</vt:lpstr>
      <vt:lpstr>Calibri</vt:lpstr>
      <vt:lpstr>Calibri Light</vt:lpstr>
      <vt:lpstr>Fira Sans Extra Condensed Medium</vt:lpstr>
      <vt:lpstr>Lato Light</vt:lpstr>
      <vt:lpstr>Montserrat Extra-Bold</vt:lpstr>
      <vt:lpstr>Montserrat Semi-Bold Bold</vt:lpstr>
      <vt:lpstr>Open Sans</vt:lpstr>
      <vt:lpstr>Oxygen</vt:lpstr>
      <vt:lpstr>Poppins</vt:lpstr>
      <vt:lpstr>Roboto</vt:lpstr>
      <vt:lpstr>Swis721 Hv BT</vt:lpstr>
      <vt:lpstr>Trebuchet MS</vt:lpstr>
      <vt:lpstr>Tema do Office</vt:lpstr>
      <vt:lpstr>Office Theme</vt:lpstr>
      <vt:lpstr>Apresentação do PowerPoint</vt:lpstr>
      <vt:lpstr>Apresentação do PowerPoint</vt:lpstr>
      <vt:lpstr>Time de Alta Performance</vt:lpstr>
      <vt:lpstr>Apresentação do PowerPoint</vt:lpstr>
      <vt:lpstr>ENFERMEIRO - SER LÍDER</vt:lpstr>
      <vt:lpstr>Case</vt:lpstr>
      <vt:lpstr>Construção Programa de Desenvolvimento para Enfermeiro</vt:lpstr>
      <vt:lpstr>Aplicação  Metodologia Design Think</vt:lpstr>
      <vt:lpstr>DORES IDENTIFICADAS</vt:lpstr>
      <vt:lpstr>Definição do Objetivo Programa de Desenvolvimento para Enfermeiros </vt:lpstr>
      <vt:lpstr>TRILHA DE APRENDIZAGEM Soft Skills</vt:lpstr>
      <vt:lpstr>TRILHA DE APRENDIZAGEM Soft Skills</vt:lpstr>
      <vt:lpstr>PASSAPORTE REGRAS DE OURO</vt:lpstr>
      <vt:lpstr>SOBRE OS ENCONTROS</vt:lpstr>
      <vt:lpstr>AÇÕES DE ENDOMARKETING</vt:lpstr>
      <vt:lpstr>RESULTADOS</vt:lpstr>
      <vt:lpstr>Feedbacks dos Gestores</vt:lpstr>
      <vt:lpstr>REGISTROS - PDE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Ronaldo Kelly Gomes da Cruz</dc:creator>
  <cp:lastModifiedBy>Rogerio  Daniel Moreira Rocha-Treinamento</cp:lastModifiedBy>
  <cp:revision>596</cp:revision>
  <cp:lastPrinted>2022-10-10T13:14:29Z</cp:lastPrinted>
  <dcterms:created xsi:type="dcterms:W3CDTF">2018-12-13T10:13:57Z</dcterms:created>
  <dcterms:modified xsi:type="dcterms:W3CDTF">2023-10-11T18:32:21Z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0x0101010062CE3AA22F7383419A8E1EB5159737AD</vt:lpwstr>
  </property>
</Properties>
</file>